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8"/>
  </p:notesMasterIdLst>
  <p:sldIdLst>
    <p:sldId id="308" r:id="rId3"/>
    <p:sldId id="309" r:id="rId4"/>
    <p:sldId id="280" r:id="rId5"/>
    <p:sldId id="272" r:id="rId6"/>
    <p:sldId id="307" r:id="rId7"/>
    <p:sldId id="299" r:id="rId8"/>
    <p:sldId id="302" r:id="rId9"/>
    <p:sldId id="304" r:id="rId10"/>
    <p:sldId id="305" r:id="rId11"/>
    <p:sldId id="300" r:id="rId12"/>
    <p:sldId id="310" r:id="rId13"/>
    <p:sldId id="311" r:id="rId14"/>
    <p:sldId id="306" r:id="rId15"/>
    <p:sldId id="301" r:id="rId16"/>
    <p:sldId id="312" r:id="rId1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sans titre" id="{DE435345-660E-4A3A-8266-E67F711CB4F1}">
          <p14:sldIdLst>
            <p14:sldId id="308"/>
            <p14:sldId id="309"/>
            <p14:sldId id="280"/>
            <p14:sldId id="272"/>
            <p14:sldId id="307"/>
            <p14:sldId id="299"/>
            <p14:sldId id="302"/>
            <p14:sldId id="304"/>
            <p14:sldId id="305"/>
            <p14:sldId id="300"/>
            <p14:sldId id="310"/>
            <p14:sldId id="311"/>
            <p14:sldId id="306"/>
            <p14:sldId id="301"/>
            <p14:sldId id="31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6" autoAdjust="0"/>
    <p:restoredTop sz="94660"/>
  </p:normalViewPr>
  <p:slideViewPr>
    <p:cSldViewPr snapToGrid="0">
      <p:cViewPr varScale="1">
        <p:scale>
          <a:sx n="108" d="100"/>
          <a:sy n="108" d="100"/>
        </p:scale>
        <p:origin x="42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C42C19-44D7-4570-8687-DAE151789A79}" type="datetimeFigureOut">
              <a:rPr lang="fr-FR" smtClean="0"/>
              <a:t>29/06/2023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85F9DD-0F21-46E9-91B2-FD43544A2573}" type="slidenum">
              <a:rPr lang="fr-FR" smtClean="0"/>
              <a:t>‹N°›</a:t>
            </a:fld>
            <a:endParaRPr lang="fr-FR"/>
          </a:p>
        </p:txBody>
      </p:sp>
    </p:spTree>
    <p:extLst>
      <p:ext uri="{BB962C8B-B14F-4D97-AF65-F5344CB8AC3E}">
        <p14:creationId xmlns:p14="http://schemas.microsoft.com/office/powerpoint/2010/main" val="4217195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Donc notre présentation va se dérouler en 4 grandes partie donc en = 1 qu’est ce que la section euro en 2 qu’est ce que cela nous apporte 3 comment se passe les stage  en 4 comment sont financer nos stages  </a:t>
            </a:r>
          </a:p>
        </p:txBody>
      </p:sp>
      <p:sp>
        <p:nvSpPr>
          <p:cNvPr id="4" name="Espace réservé du numéro de diapositive 3"/>
          <p:cNvSpPr>
            <a:spLocks noGrp="1"/>
          </p:cNvSpPr>
          <p:nvPr>
            <p:ph type="sldNum" sz="quarter" idx="5"/>
          </p:nvPr>
        </p:nvSpPr>
        <p:spPr/>
        <p:txBody>
          <a:bodyPr/>
          <a:lstStyle/>
          <a:p>
            <a:fld id="{BB85F9DD-0F21-46E9-91B2-FD43544A2573}" type="slidenum">
              <a:rPr lang="fr-FR" smtClean="0"/>
              <a:t>1</a:t>
            </a:fld>
            <a:endParaRPr lang="fr-FR"/>
          </a:p>
        </p:txBody>
      </p:sp>
    </p:spTree>
    <p:extLst>
      <p:ext uri="{BB962C8B-B14F-4D97-AF65-F5344CB8AC3E}">
        <p14:creationId xmlns:p14="http://schemas.microsoft.com/office/powerpoint/2010/main" val="6747697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Nous avons organisés une action avec l’association </a:t>
            </a:r>
            <a:r>
              <a:rPr lang="fr-FR" dirty="0" err="1"/>
              <a:t>act</a:t>
            </a:r>
            <a:r>
              <a:rPr lang="fr-FR" dirty="0"/>
              <a:t> and Co pour vendre des chocolats soit en ventes personnelles soit des ventes dans le lycée dans notre magasin pédagogique: LPSJ STORE, Cette action a durée 5 semaines,      Nous avons eu un bénéfice de 616,85 euros pour financier nos excursions en Irlande </a:t>
            </a:r>
          </a:p>
          <a:p>
            <a:endParaRPr lang="fr-FR" dirty="0"/>
          </a:p>
        </p:txBody>
      </p:sp>
      <p:sp>
        <p:nvSpPr>
          <p:cNvPr id="4" name="Espace réservé du numéro de diapositive 3"/>
          <p:cNvSpPr>
            <a:spLocks noGrp="1"/>
          </p:cNvSpPr>
          <p:nvPr>
            <p:ph type="sldNum" sz="quarter" idx="5"/>
          </p:nvPr>
        </p:nvSpPr>
        <p:spPr/>
        <p:txBody>
          <a:bodyPr/>
          <a:lstStyle/>
          <a:p>
            <a:fld id="{BB85F9DD-0F21-46E9-91B2-FD43544A2573}" type="slidenum">
              <a:rPr lang="fr-FR" smtClean="0"/>
              <a:t>11</a:t>
            </a:fld>
            <a:endParaRPr lang="fr-FR"/>
          </a:p>
        </p:txBody>
      </p:sp>
    </p:spTree>
    <p:extLst>
      <p:ext uri="{BB962C8B-B14F-4D97-AF65-F5344CB8AC3E}">
        <p14:creationId xmlns:p14="http://schemas.microsoft.com/office/powerpoint/2010/main" val="26971537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Selon la légende, le Leprechaun cache un trésor dans son chaudron et celui qui parvient à le capturer peut lui faire avouer le lieu de la cachette. Mais attention, attraper un Leprechaun n'est pas la garantie de trouver le trésor, car le Leprechaun est très malin et il tentera tout pour protéger ses pièces d’or</a:t>
            </a:r>
          </a:p>
          <a:p>
            <a:endParaRPr lang="fr-FR" dirty="0"/>
          </a:p>
        </p:txBody>
      </p:sp>
      <p:sp>
        <p:nvSpPr>
          <p:cNvPr id="4" name="Espace réservé du numéro de diapositive 3"/>
          <p:cNvSpPr>
            <a:spLocks noGrp="1"/>
          </p:cNvSpPr>
          <p:nvPr>
            <p:ph type="sldNum" sz="quarter" idx="5"/>
          </p:nvPr>
        </p:nvSpPr>
        <p:spPr/>
        <p:txBody>
          <a:bodyPr/>
          <a:lstStyle/>
          <a:p>
            <a:fld id="{BB85F9DD-0F21-46E9-91B2-FD43544A2573}" type="slidenum">
              <a:rPr lang="fr-FR" smtClean="0"/>
              <a:t>13</a:t>
            </a:fld>
            <a:endParaRPr lang="fr-FR"/>
          </a:p>
        </p:txBody>
      </p:sp>
    </p:spTree>
    <p:extLst>
      <p:ext uri="{BB962C8B-B14F-4D97-AF65-F5344CB8AC3E}">
        <p14:creationId xmlns:p14="http://schemas.microsoft.com/office/powerpoint/2010/main" val="41387649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Scanner le quizz </a:t>
            </a:r>
            <a:endParaRPr lang="fr-FR" dirty="0"/>
          </a:p>
        </p:txBody>
      </p:sp>
      <p:sp>
        <p:nvSpPr>
          <p:cNvPr id="4" name="Espace réservé du numéro de diapositive 3"/>
          <p:cNvSpPr>
            <a:spLocks noGrp="1"/>
          </p:cNvSpPr>
          <p:nvPr>
            <p:ph type="sldNum" sz="quarter" idx="5"/>
          </p:nvPr>
        </p:nvSpPr>
        <p:spPr/>
        <p:txBody>
          <a:bodyPr/>
          <a:lstStyle/>
          <a:p>
            <a:fld id="{BB85F9DD-0F21-46E9-91B2-FD43544A2573}" type="slidenum">
              <a:rPr lang="fr-FR" smtClean="0"/>
              <a:t>14</a:t>
            </a:fld>
            <a:endParaRPr lang="fr-FR"/>
          </a:p>
        </p:txBody>
      </p:sp>
    </p:spTree>
    <p:extLst>
      <p:ext uri="{BB962C8B-B14F-4D97-AF65-F5344CB8AC3E}">
        <p14:creationId xmlns:p14="http://schemas.microsoft.com/office/powerpoint/2010/main" val="20533637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Scanner le quizz </a:t>
            </a:r>
            <a:endParaRPr lang="fr-FR" dirty="0"/>
          </a:p>
        </p:txBody>
      </p:sp>
      <p:sp>
        <p:nvSpPr>
          <p:cNvPr id="4" name="Espace réservé du numéro de diapositive 3"/>
          <p:cNvSpPr>
            <a:spLocks noGrp="1"/>
          </p:cNvSpPr>
          <p:nvPr>
            <p:ph type="sldNum" sz="quarter" idx="5"/>
          </p:nvPr>
        </p:nvSpPr>
        <p:spPr/>
        <p:txBody>
          <a:bodyPr/>
          <a:lstStyle/>
          <a:p>
            <a:fld id="{BB85F9DD-0F21-46E9-91B2-FD43544A2573}" type="slidenum">
              <a:rPr lang="fr-FR" smtClean="0"/>
              <a:t>15</a:t>
            </a:fld>
            <a:endParaRPr lang="fr-FR"/>
          </a:p>
        </p:txBody>
      </p:sp>
    </p:spTree>
    <p:extLst>
      <p:ext uri="{BB962C8B-B14F-4D97-AF65-F5344CB8AC3E}">
        <p14:creationId xmlns:p14="http://schemas.microsoft.com/office/powerpoint/2010/main" val="1032610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Donc notre présentation va se dérouler en 4 grandes partie donc en = 1 qu’est ce que la section euro en 2 qu’est ce que cela nous apporte 3 comment se passe les stage  en 4 comment sont financer nos stages  </a:t>
            </a:r>
          </a:p>
        </p:txBody>
      </p:sp>
      <p:sp>
        <p:nvSpPr>
          <p:cNvPr id="4" name="Espace réservé du numéro de diapositive 3"/>
          <p:cNvSpPr>
            <a:spLocks noGrp="1"/>
          </p:cNvSpPr>
          <p:nvPr>
            <p:ph type="sldNum" sz="quarter" idx="5"/>
          </p:nvPr>
        </p:nvSpPr>
        <p:spPr/>
        <p:txBody>
          <a:bodyPr/>
          <a:lstStyle/>
          <a:p>
            <a:fld id="{BB85F9DD-0F21-46E9-91B2-FD43544A2573}" type="slidenum">
              <a:rPr lang="fr-FR" smtClean="0"/>
              <a:t>2</a:t>
            </a:fld>
            <a:endParaRPr lang="fr-FR"/>
          </a:p>
        </p:txBody>
      </p:sp>
    </p:spTree>
    <p:extLst>
      <p:ext uri="{BB962C8B-B14F-4D97-AF65-F5344CB8AC3E}">
        <p14:creationId xmlns:p14="http://schemas.microsoft.com/office/powerpoint/2010/main" val="4019397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Bonjour , je m’appelle  ……….  , aujourd’hui je vais vous présentez la section européenne</a:t>
            </a:r>
          </a:p>
        </p:txBody>
      </p:sp>
      <p:sp>
        <p:nvSpPr>
          <p:cNvPr id="4" name="Espace réservé du numéro de diapositive 3"/>
          <p:cNvSpPr>
            <a:spLocks noGrp="1"/>
          </p:cNvSpPr>
          <p:nvPr>
            <p:ph type="sldNum" sz="quarter" idx="5"/>
          </p:nvPr>
        </p:nvSpPr>
        <p:spPr/>
        <p:txBody>
          <a:bodyPr/>
          <a:lstStyle/>
          <a:p>
            <a:fld id="{BB85F9DD-0F21-46E9-91B2-FD43544A2573}" type="slidenum">
              <a:rPr lang="fr-FR" smtClean="0"/>
              <a:t>3</a:t>
            </a:fld>
            <a:endParaRPr lang="fr-FR"/>
          </a:p>
        </p:txBody>
      </p:sp>
    </p:spTree>
    <p:extLst>
      <p:ext uri="{BB962C8B-B14F-4D97-AF65-F5344CB8AC3E}">
        <p14:creationId xmlns:p14="http://schemas.microsoft.com/office/powerpoint/2010/main" val="1416924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Donc notre présentation va se dérouler en 4 grandes partie donc en = 1 qu’est ce que la section euro en 2 qu’est ce que cela nous apporte 3 comment se passe les stage  en 4 comment sont financer nos stages  </a:t>
            </a:r>
          </a:p>
        </p:txBody>
      </p:sp>
      <p:sp>
        <p:nvSpPr>
          <p:cNvPr id="4" name="Espace réservé du numéro de diapositive 3"/>
          <p:cNvSpPr>
            <a:spLocks noGrp="1"/>
          </p:cNvSpPr>
          <p:nvPr>
            <p:ph type="sldNum" sz="quarter" idx="5"/>
          </p:nvPr>
        </p:nvSpPr>
        <p:spPr/>
        <p:txBody>
          <a:bodyPr/>
          <a:lstStyle/>
          <a:p>
            <a:fld id="{BB85F9DD-0F21-46E9-91B2-FD43544A2573}" type="slidenum">
              <a:rPr lang="fr-FR" smtClean="0"/>
              <a:t>4</a:t>
            </a:fld>
            <a:endParaRPr lang="fr-FR"/>
          </a:p>
        </p:txBody>
      </p:sp>
    </p:spTree>
    <p:extLst>
      <p:ext uri="{BB962C8B-B14F-4D97-AF65-F5344CB8AC3E}">
        <p14:creationId xmlns:p14="http://schemas.microsoft.com/office/powerpoint/2010/main" val="19955730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Donc qu’est ce que la section euro? Donc la section européen est une section qui est proposer lors de la première donc elle est facultative ont est pas obliger d’y allais en gros c’est une option </a:t>
            </a:r>
          </a:p>
          <a:p>
            <a:r>
              <a:rPr lang="fr-FR" dirty="0"/>
              <a:t>Donc pour cette section il y auras 3 heure d’anglais en plus don 2 heures de </a:t>
            </a:r>
            <a:r>
              <a:rPr lang="fr-FR" dirty="0" err="1"/>
              <a:t>dnl</a:t>
            </a:r>
            <a:r>
              <a:rPr lang="fr-FR" dirty="0"/>
              <a:t> et 1 heure d’anglais européen et en plus il y auras 1 stage de 4 semaine dans un pays </a:t>
            </a:r>
            <a:r>
              <a:rPr lang="fr-FR" dirty="0" err="1"/>
              <a:t>etranger</a:t>
            </a:r>
            <a:r>
              <a:rPr lang="fr-FR" dirty="0"/>
              <a:t> </a:t>
            </a:r>
          </a:p>
        </p:txBody>
      </p:sp>
      <p:sp>
        <p:nvSpPr>
          <p:cNvPr id="4" name="Espace réservé du numéro de diapositive 3"/>
          <p:cNvSpPr>
            <a:spLocks noGrp="1"/>
          </p:cNvSpPr>
          <p:nvPr>
            <p:ph type="sldNum" sz="quarter" idx="5"/>
          </p:nvPr>
        </p:nvSpPr>
        <p:spPr/>
        <p:txBody>
          <a:bodyPr/>
          <a:lstStyle/>
          <a:p>
            <a:fld id="{BB85F9DD-0F21-46E9-91B2-FD43544A2573}" type="slidenum">
              <a:rPr lang="fr-FR" smtClean="0"/>
              <a:t>6</a:t>
            </a:fld>
            <a:endParaRPr lang="fr-FR"/>
          </a:p>
        </p:txBody>
      </p:sp>
    </p:spTree>
    <p:extLst>
      <p:ext uri="{BB962C8B-B14F-4D97-AF65-F5344CB8AC3E}">
        <p14:creationId xmlns:p14="http://schemas.microsoft.com/office/powerpoint/2010/main" val="223357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section européenne apporte quelques avantages tel que :  </a:t>
            </a:r>
            <a:r>
              <a:rPr lang="fr-FR" dirty="0" err="1"/>
              <a:t>l’europass</a:t>
            </a:r>
            <a:r>
              <a:rPr lang="fr-FR" dirty="0"/>
              <a:t> est une reconnaissance du point de vue européen qui fournir aux citoyens une approbation de leurs compétences et de leurs qualifications professionnelles par le biais du voyage, l’</a:t>
            </a:r>
            <a:r>
              <a:rPr lang="fr-FR" dirty="0" err="1"/>
              <a:t>europro</a:t>
            </a:r>
            <a:r>
              <a:rPr lang="fr-FR" dirty="0"/>
              <a:t> est une attestation de stages effectués dans des pays européens, elle est constituée d’une épreuve orale reconnaissant un « parcours européen », organisé au sein de l’établissement. Dont une épreuve oral exclusivement en anglais, UFM (Unité Facultative de Mobilité) comme pour l’</a:t>
            </a:r>
            <a:r>
              <a:rPr lang="fr-FR" dirty="0" err="1"/>
              <a:t>europro</a:t>
            </a:r>
            <a:r>
              <a:rPr lang="fr-FR" dirty="0"/>
              <a:t> sauf que celle-ci se déroulera en français, Mention européenne est une gratification nationale qui démontre que nous avons acquis les compétences nécessaires à l’obtention de ce diplôme</a:t>
            </a:r>
          </a:p>
          <a:p>
            <a:endParaRPr lang="fr-FR" dirty="0"/>
          </a:p>
        </p:txBody>
      </p:sp>
      <p:sp>
        <p:nvSpPr>
          <p:cNvPr id="4" name="Espace réservé du numéro de diapositive 3"/>
          <p:cNvSpPr>
            <a:spLocks noGrp="1"/>
          </p:cNvSpPr>
          <p:nvPr>
            <p:ph type="sldNum" sz="quarter" idx="5"/>
          </p:nvPr>
        </p:nvSpPr>
        <p:spPr/>
        <p:txBody>
          <a:bodyPr/>
          <a:lstStyle/>
          <a:p>
            <a:fld id="{BB85F9DD-0F21-46E9-91B2-FD43544A2573}" type="slidenum">
              <a:rPr lang="fr-FR" smtClean="0"/>
              <a:t>7</a:t>
            </a:fld>
            <a:endParaRPr lang="fr-FR"/>
          </a:p>
        </p:txBody>
      </p:sp>
    </p:spTree>
    <p:extLst>
      <p:ext uri="{BB962C8B-B14F-4D97-AF65-F5344CB8AC3E}">
        <p14:creationId xmlns:p14="http://schemas.microsoft.com/office/powerpoint/2010/main" val="35664791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Pour entrer dans la section européenne, vous nécessiterez d’un niveau correcte en anglais de 14 de moyenne, un comportement exemplaire, beaucoup de motivation, les 4R (respect, réflexion, réciprocité et de la rigueur) et passer un entretien de validation de compétence pour y être admis, les professeurs vous poseront des questions en anglais lors des premières minutes et en français en expliquant pourquoi vous voulez la rejoindre</a:t>
            </a:r>
          </a:p>
          <a:p>
            <a:r>
              <a:rPr lang="fr-FR" dirty="0"/>
              <a:t>Facultatif selon la classe faire une lettre de motivation</a:t>
            </a:r>
          </a:p>
          <a:p>
            <a:endParaRPr lang="fr-FR" dirty="0"/>
          </a:p>
        </p:txBody>
      </p:sp>
      <p:sp>
        <p:nvSpPr>
          <p:cNvPr id="4" name="Espace réservé du numéro de diapositive 3"/>
          <p:cNvSpPr>
            <a:spLocks noGrp="1"/>
          </p:cNvSpPr>
          <p:nvPr>
            <p:ph type="sldNum" sz="quarter" idx="5"/>
          </p:nvPr>
        </p:nvSpPr>
        <p:spPr/>
        <p:txBody>
          <a:bodyPr/>
          <a:lstStyle/>
          <a:p>
            <a:fld id="{BB85F9DD-0F21-46E9-91B2-FD43544A2573}" type="slidenum">
              <a:rPr lang="fr-FR" smtClean="0"/>
              <a:t>8</a:t>
            </a:fld>
            <a:endParaRPr lang="fr-FR"/>
          </a:p>
        </p:txBody>
      </p:sp>
    </p:spTree>
    <p:extLst>
      <p:ext uri="{BB962C8B-B14F-4D97-AF65-F5344CB8AC3E}">
        <p14:creationId xmlns:p14="http://schemas.microsoft.com/office/powerpoint/2010/main" val="13638303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Nous avons organisés une action avec l’association </a:t>
            </a:r>
            <a:r>
              <a:rPr lang="fr-FR" dirty="0" err="1"/>
              <a:t>act</a:t>
            </a:r>
            <a:r>
              <a:rPr lang="fr-FR" dirty="0"/>
              <a:t> and Co pour vendre des chocolats soit en ventes personnelles soit des ventes dans le lycée dans notre magasin pédagogique: LPSJ STORE, Cette action a durée 5 semaines,      Nous avons eu un bénéfice de 616,85 euros pour financier nos excursions en Irlande </a:t>
            </a:r>
          </a:p>
          <a:p>
            <a:endParaRPr lang="fr-FR" dirty="0"/>
          </a:p>
        </p:txBody>
      </p:sp>
      <p:sp>
        <p:nvSpPr>
          <p:cNvPr id="4" name="Espace réservé du numéro de diapositive 3"/>
          <p:cNvSpPr>
            <a:spLocks noGrp="1"/>
          </p:cNvSpPr>
          <p:nvPr>
            <p:ph type="sldNum" sz="quarter" idx="5"/>
          </p:nvPr>
        </p:nvSpPr>
        <p:spPr/>
        <p:txBody>
          <a:bodyPr/>
          <a:lstStyle/>
          <a:p>
            <a:fld id="{BB85F9DD-0F21-46E9-91B2-FD43544A2573}" type="slidenum">
              <a:rPr lang="fr-FR" smtClean="0"/>
              <a:t>9</a:t>
            </a:fld>
            <a:endParaRPr lang="fr-FR"/>
          </a:p>
        </p:txBody>
      </p:sp>
    </p:spTree>
    <p:extLst>
      <p:ext uri="{BB962C8B-B14F-4D97-AF65-F5344CB8AC3E}">
        <p14:creationId xmlns:p14="http://schemas.microsoft.com/office/powerpoint/2010/main" val="1000285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Grâce à la section européenne nous avons la possibilité de partir en Irlande faire un stage d’un mois, ici sur cette diaporama vous pouvez voir des photos des l’élèves en situation. En France notre magasin Primark qui se trouve à la valette-du-Var à l’avenue 83, s’appelle en Irlande </a:t>
            </a:r>
            <a:r>
              <a:rPr lang="fr-FR" dirty="0" err="1"/>
              <a:t>Penney’s</a:t>
            </a:r>
            <a:r>
              <a:rPr lang="fr-FR" dirty="0"/>
              <a:t>. </a:t>
            </a:r>
          </a:p>
          <a:p>
            <a:endParaRPr lang="fr-FR" dirty="0"/>
          </a:p>
        </p:txBody>
      </p:sp>
      <p:sp>
        <p:nvSpPr>
          <p:cNvPr id="4" name="Espace réservé du numéro de diapositive 3"/>
          <p:cNvSpPr>
            <a:spLocks noGrp="1"/>
          </p:cNvSpPr>
          <p:nvPr>
            <p:ph type="sldNum" sz="quarter" idx="5"/>
          </p:nvPr>
        </p:nvSpPr>
        <p:spPr/>
        <p:txBody>
          <a:bodyPr/>
          <a:lstStyle/>
          <a:p>
            <a:fld id="{BB85F9DD-0F21-46E9-91B2-FD43544A2573}" type="slidenum">
              <a:rPr lang="fr-FR" smtClean="0"/>
              <a:t>10</a:t>
            </a:fld>
            <a:endParaRPr lang="fr-FR"/>
          </a:p>
        </p:txBody>
      </p:sp>
    </p:spTree>
    <p:extLst>
      <p:ext uri="{BB962C8B-B14F-4D97-AF65-F5344CB8AC3E}">
        <p14:creationId xmlns:p14="http://schemas.microsoft.com/office/powerpoint/2010/main" val="10346198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3B1B121-B266-4C6C-AF04-68FE6B117DC6}"/>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656313C0-9D39-4069-A2BF-7A5E00111C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9CC77FEF-1F03-4CE9-AA39-1ACBC99BC765}"/>
              </a:ext>
            </a:extLst>
          </p:cNvPr>
          <p:cNvSpPr>
            <a:spLocks noGrp="1"/>
          </p:cNvSpPr>
          <p:nvPr>
            <p:ph type="dt" sz="half" idx="10"/>
          </p:nvPr>
        </p:nvSpPr>
        <p:spPr/>
        <p:txBody>
          <a:bodyPr/>
          <a:lstStyle/>
          <a:p>
            <a:fld id="{55E9E2E9-4075-4258-9D21-740B1CBF78E7}" type="datetimeFigureOut">
              <a:rPr lang="fr-FR" smtClean="0"/>
              <a:t>29/06/2023</a:t>
            </a:fld>
            <a:endParaRPr lang="fr-FR" dirty="0"/>
          </a:p>
        </p:txBody>
      </p:sp>
      <p:sp>
        <p:nvSpPr>
          <p:cNvPr id="5" name="Espace réservé du pied de page 4">
            <a:extLst>
              <a:ext uri="{FF2B5EF4-FFF2-40B4-BE49-F238E27FC236}">
                <a16:creationId xmlns:a16="http://schemas.microsoft.com/office/drawing/2014/main" id="{CAA0844C-C8E1-4831-A264-0448847364DE}"/>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B7908534-6897-4845-B3F7-B54D7D29E25B}"/>
              </a:ext>
            </a:extLst>
          </p:cNvPr>
          <p:cNvSpPr>
            <a:spLocks noGrp="1"/>
          </p:cNvSpPr>
          <p:nvPr>
            <p:ph type="sldNum" sz="quarter" idx="12"/>
          </p:nvPr>
        </p:nvSpPr>
        <p:spPr/>
        <p:txBody>
          <a:bodyPr/>
          <a:lstStyle/>
          <a:p>
            <a:fld id="{987CBF8F-6E68-4B54-BF95-89FC29E04758}" type="slidenum">
              <a:rPr lang="fr-FR" smtClean="0"/>
              <a:t>‹N°›</a:t>
            </a:fld>
            <a:endParaRPr lang="fr-FR" dirty="0"/>
          </a:p>
        </p:txBody>
      </p:sp>
    </p:spTree>
    <p:extLst>
      <p:ext uri="{BB962C8B-B14F-4D97-AF65-F5344CB8AC3E}">
        <p14:creationId xmlns:p14="http://schemas.microsoft.com/office/powerpoint/2010/main" val="1913672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121912D-139A-44BD-8726-5C115CECE098}"/>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6BD53220-6647-408B-845A-E14C93B27A5F}"/>
              </a:ext>
            </a:extLst>
          </p:cNvPr>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9C4962F-26CA-43EA-841F-E7923A398AEC}"/>
              </a:ext>
            </a:extLst>
          </p:cNvPr>
          <p:cNvSpPr>
            <a:spLocks noGrp="1"/>
          </p:cNvSpPr>
          <p:nvPr>
            <p:ph type="dt" sz="half" idx="10"/>
          </p:nvPr>
        </p:nvSpPr>
        <p:spPr/>
        <p:txBody>
          <a:bodyPr/>
          <a:lstStyle/>
          <a:p>
            <a:fld id="{55E9E2E9-4075-4258-9D21-740B1CBF78E7}" type="datetimeFigureOut">
              <a:rPr lang="fr-FR" smtClean="0"/>
              <a:t>29/06/2023</a:t>
            </a:fld>
            <a:endParaRPr lang="fr-FR" dirty="0"/>
          </a:p>
        </p:txBody>
      </p:sp>
      <p:sp>
        <p:nvSpPr>
          <p:cNvPr id="5" name="Espace réservé du pied de page 4">
            <a:extLst>
              <a:ext uri="{FF2B5EF4-FFF2-40B4-BE49-F238E27FC236}">
                <a16:creationId xmlns:a16="http://schemas.microsoft.com/office/drawing/2014/main" id="{73FE651E-51C0-464E-8BFF-6BB58E582890}"/>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AC910AF1-91E2-4BF0-A10D-F4A8F2153067}"/>
              </a:ext>
            </a:extLst>
          </p:cNvPr>
          <p:cNvSpPr>
            <a:spLocks noGrp="1"/>
          </p:cNvSpPr>
          <p:nvPr>
            <p:ph type="sldNum" sz="quarter" idx="12"/>
          </p:nvPr>
        </p:nvSpPr>
        <p:spPr/>
        <p:txBody>
          <a:bodyPr/>
          <a:lstStyle/>
          <a:p>
            <a:fld id="{987CBF8F-6E68-4B54-BF95-89FC29E04758}" type="slidenum">
              <a:rPr lang="fr-FR" smtClean="0"/>
              <a:t>‹N°›</a:t>
            </a:fld>
            <a:endParaRPr lang="fr-FR" dirty="0"/>
          </a:p>
        </p:txBody>
      </p:sp>
    </p:spTree>
    <p:extLst>
      <p:ext uri="{BB962C8B-B14F-4D97-AF65-F5344CB8AC3E}">
        <p14:creationId xmlns:p14="http://schemas.microsoft.com/office/powerpoint/2010/main" val="9076778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B20E84D5-F003-4B8F-9BE8-A25F9030AB65}"/>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4A2B3284-B469-4624-8F1E-566155D02152}"/>
              </a:ext>
            </a:extLst>
          </p:cNvPr>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D3A911C-396E-4581-AF6C-25B0B6D8EE04}"/>
              </a:ext>
            </a:extLst>
          </p:cNvPr>
          <p:cNvSpPr>
            <a:spLocks noGrp="1"/>
          </p:cNvSpPr>
          <p:nvPr>
            <p:ph type="dt" sz="half" idx="10"/>
          </p:nvPr>
        </p:nvSpPr>
        <p:spPr/>
        <p:txBody>
          <a:bodyPr/>
          <a:lstStyle/>
          <a:p>
            <a:fld id="{55E9E2E9-4075-4258-9D21-740B1CBF78E7}" type="datetimeFigureOut">
              <a:rPr lang="fr-FR" smtClean="0"/>
              <a:t>29/06/2023</a:t>
            </a:fld>
            <a:endParaRPr lang="fr-FR" dirty="0"/>
          </a:p>
        </p:txBody>
      </p:sp>
      <p:sp>
        <p:nvSpPr>
          <p:cNvPr id="5" name="Espace réservé du pied de page 4">
            <a:extLst>
              <a:ext uri="{FF2B5EF4-FFF2-40B4-BE49-F238E27FC236}">
                <a16:creationId xmlns:a16="http://schemas.microsoft.com/office/drawing/2014/main" id="{0E57EA7B-F302-48EC-A633-F91AE924E968}"/>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304F3730-4FC9-470E-B905-361A1CB3D909}"/>
              </a:ext>
            </a:extLst>
          </p:cNvPr>
          <p:cNvSpPr>
            <a:spLocks noGrp="1"/>
          </p:cNvSpPr>
          <p:nvPr>
            <p:ph type="sldNum" sz="quarter" idx="12"/>
          </p:nvPr>
        </p:nvSpPr>
        <p:spPr/>
        <p:txBody>
          <a:bodyPr/>
          <a:lstStyle/>
          <a:p>
            <a:fld id="{987CBF8F-6E68-4B54-BF95-89FC29E04758}" type="slidenum">
              <a:rPr lang="fr-FR" smtClean="0"/>
              <a:t>‹N°›</a:t>
            </a:fld>
            <a:endParaRPr lang="fr-FR" dirty="0"/>
          </a:p>
        </p:txBody>
      </p:sp>
    </p:spTree>
    <p:extLst>
      <p:ext uri="{BB962C8B-B14F-4D97-AF65-F5344CB8AC3E}">
        <p14:creationId xmlns:p14="http://schemas.microsoft.com/office/powerpoint/2010/main" val="17172795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Espace réservé de la date 3"/>
          <p:cNvSpPr>
            <a:spLocks noGrp="1"/>
          </p:cNvSpPr>
          <p:nvPr>
            <p:ph type="dt" sz="half" idx="10"/>
          </p:nvPr>
        </p:nvSpPr>
        <p:spPr/>
        <p:txBody>
          <a:bodyPr/>
          <a:lstStyle/>
          <a:p>
            <a:fld id="{0D444B8C-9184-49EF-A180-5B10CFBB7A26}" type="datetimeFigureOut">
              <a:rPr lang="fr-FR" smtClean="0">
                <a:solidFill>
                  <a:prstClr val="black">
                    <a:tint val="75000"/>
                  </a:prstClr>
                </a:solidFill>
              </a:rPr>
              <a:pPr/>
              <a:t>29/06/2023</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A87EF099-FC83-42E9-BA06-E97CEF5B03C6}"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7481990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0D444B8C-9184-49EF-A180-5B10CFBB7A26}" type="datetimeFigureOut">
              <a:rPr lang="fr-FR" smtClean="0">
                <a:solidFill>
                  <a:prstClr val="black">
                    <a:tint val="75000"/>
                  </a:prstClr>
                </a:solidFill>
              </a:rPr>
              <a:pPr/>
              <a:t>29/06/2023</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A87EF099-FC83-42E9-BA06-E97CEF5B03C6}"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5120590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0D444B8C-9184-49EF-A180-5B10CFBB7A26}" type="datetimeFigureOut">
              <a:rPr lang="fr-FR" smtClean="0">
                <a:solidFill>
                  <a:prstClr val="black">
                    <a:tint val="75000"/>
                  </a:prstClr>
                </a:solidFill>
              </a:rPr>
              <a:pPr/>
              <a:t>29/06/2023</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A87EF099-FC83-42E9-BA06-E97CEF5B03C6}"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179289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0D444B8C-9184-49EF-A180-5B10CFBB7A26}" type="datetimeFigureOut">
              <a:rPr lang="fr-FR" smtClean="0">
                <a:solidFill>
                  <a:prstClr val="black">
                    <a:tint val="75000"/>
                  </a:prstClr>
                </a:solidFill>
              </a:rPr>
              <a:pPr/>
              <a:t>29/06/2023</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A87EF099-FC83-42E9-BA06-E97CEF5B03C6}"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5699935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0D444B8C-9184-49EF-A180-5B10CFBB7A26}" type="datetimeFigureOut">
              <a:rPr lang="fr-FR" smtClean="0">
                <a:solidFill>
                  <a:prstClr val="black">
                    <a:tint val="75000"/>
                  </a:prstClr>
                </a:solidFill>
              </a:rPr>
              <a:pPr/>
              <a:t>29/06/2023</a:t>
            </a:fld>
            <a:endParaRPr lang="fr-FR">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fr-FR">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A87EF099-FC83-42E9-BA06-E97CEF5B03C6}"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7082055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0D444B8C-9184-49EF-A180-5B10CFBB7A26}" type="datetimeFigureOut">
              <a:rPr lang="fr-FR" smtClean="0">
                <a:solidFill>
                  <a:prstClr val="black">
                    <a:tint val="75000"/>
                  </a:prstClr>
                </a:solidFill>
              </a:rPr>
              <a:pPr/>
              <a:t>29/06/2023</a:t>
            </a:fld>
            <a:endParaRPr lang="fr-FR">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FR">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A87EF099-FC83-42E9-BA06-E97CEF5B03C6}"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8814043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0D444B8C-9184-49EF-A180-5B10CFBB7A26}" type="datetimeFigureOut">
              <a:rPr lang="fr-FR" smtClean="0">
                <a:solidFill>
                  <a:prstClr val="black">
                    <a:tint val="75000"/>
                  </a:prstClr>
                </a:solidFill>
              </a:rPr>
              <a:pPr/>
              <a:t>29/06/2023</a:t>
            </a:fld>
            <a:endParaRPr lang="fr-FR">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fr-FR">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A87EF099-FC83-42E9-BA06-E97CEF5B03C6}"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9341033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0D444B8C-9184-49EF-A180-5B10CFBB7A26}" type="datetimeFigureOut">
              <a:rPr lang="fr-FR" smtClean="0">
                <a:solidFill>
                  <a:prstClr val="black">
                    <a:tint val="75000"/>
                  </a:prstClr>
                </a:solidFill>
              </a:rPr>
              <a:pPr/>
              <a:t>29/06/2023</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A87EF099-FC83-42E9-BA06-E97CEF5B03C6}"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324709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7889E5-329B-42EE-BB93-09E10FD01168}"/>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967A4F87-5F76-45F8-8210-4A1CADC95C33}"/>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2B397ED-7911-4848-B18E-8390ED3FFE28}"/>
              </a:ext>
            </a:extLst>
          </p:cNvPr>
          <p:cNvSpPr>
            <a:spLocks noGrp="1"/>
          </p:cNvSpPr>
          <p:nvPr>
            <p:ph type="dt" sz="half" idx="10"/>
          </p:nvPr>
        </p:nvSpPr>
        <p:spPr/>
        <p:txBody>
          <a:bodyPr/>
          <a:lstStyle/>
          <a:p>
            <a:fld id="{55E9E2E9-4075-4258-9D21-740B1CBF78E7}" type="datetimeFigureOut">
              <a:rPr lang="fr-FR" smtClean="0"/>
              <a:t>29/06/2023</a:t>
            </a:fld>
            <a:endParaRPr lang="fr-FR" dirty="0"/>
          </a:p>
        </p:txBody>
      </p:sp>
      <p:sp>
        <p:nvSpPr>
          <p:cNvPr id="5" name="Espace réservé du pied de page 4">
            <a:extLst>
              <a:ext uri="{FF2B5EF4-FFF2-40B4-BE49-F238E27FC236}">
                <a16:creationId xmlns:a16="http://schemas.microsoft.com/office/drawing/2014/main" id="{B9FF44C9-1B0B-4D03-9A48-70E1E23661A8}"/>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7CD40CAA-CD5A-4727-BEFE-B7CDF53E8E83}"/>
              </a:ext>
            </a:extLst>
          </p:cNvPr>
          <p:cNvSpPr>
            <a:spLocks noGrp="1"/>
          </p:cNvSpPr>
          <p:nvPr>
            <p:ph type="sldNum" sz="quarter" idx="12"/>
          </p:nvPr>
        </p:nvSpPr>
        <p:spPr/>
        <p:txBody>
          <a:bodyPr/>
          <a:lstStyle/>
          <a:p>
            <a:fld id="{987CBF8F-6E68-4B54-BF95-89FC29E04758}" type="slidenum">
              <a:rPr lang="fr-FR" smtClean="0"/>
              <a:t>‹N°›</a:t>
            </a:fld>
            <a:endParaRPr lang="fr-FR" dirty="0"/>
          </a:p>
        </p:txBody>
      </p:sp>
    </p:spTree>
    <p:extLst>
      <p:ext uri="{BB962C8B-B14F-4D97-AF65-F5344CB8AC3E}">
        <p14:creationId xmlns:p14="http://schemas.microsoft.com/office/powerpoint/2010/main" val="20689814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0D444B8C-9184-49EF-A180-5B10CFBB7A26}" type="datetimeFigureOut">
              <a:rPr lang="fr-FR" smtClean="0">
                <a:solidFill>
                  <a:prstClr val="black">
                    <a:tint val="75000"/>
                  </a:prstClr>
                </a:solidFill>
              </a:rPr>
              <a:pPr/>
              <a:t>29/06/2023</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A87EF099-FC83-42E9-BA06-E97CEF5B03C6}"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5665375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0D444B8C-9184-49EF-A180-5B10CFBB7A26}" type="datetimeFigureOut">
              <a:rPr lang="fr-FR" smtClean="0">
                <a:solidFill>
                  <a:prstClr val="black">
                    <a:tint val="75000"/>
                  </a:prstClr>
                </a:solidFill>
              </a:rPr>
              <a:pPr/>
              <a:t>29/06/2023</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A87EF099-FC83-42E9-BA06-E97CEF5B03C6}"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3332668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0D444B8C-9184-49EF-A180-5B10CFBB7A26}" type="datetimeFigureOut">
              <a:rPr lang="fr-FR" smtClean="0">
                <a:solidFill>
                  <a:prstClr val="black">
                    <a:tint val="75000"/>
                  </a:prstClr>
                </a:solidFill>
              </a:rPr>
              <a:pPr/>
              <a:t>29/06/2023</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A87EF099-FC83-42E9-BA06-E97CEF5B03C6}"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901729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72F4182-B03F-4D11-A011-C550EC3167BC}"/>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EF4F0B2E-F238-4397-96C5-CAA9C3C9A4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82D83874-18C1-44CF-AC1C-DA7D60584DF3}"/>
              </a:ext>
            </a:extLst>
          </p:cNvPr>
          <p:cNvSpPr>
            <a:spLocks noGrp="1"/>
          </p:cNvSpPr>
          <p:nvPr>
            <p:ph type="dt" sz="half" idx="10"/>
          </p:nvPr>
        </p:nvSpPr>
        <p:spPr/>
        <p:txBody>
          <a:bodyPr/>
          <a:lstStyle/>
          <a:p>
            <a:fld id="{55E9E2E9-4075-4258-9D21-740B1CBF78E7}" type="datetimeFigureOut">
              <a:rPr lang="fr-FR" smtClean="0"/>
              <a:t>29/06/2023</a:t>
            </a:fld>
            <a:endParaRPr lang="fr-FR" dirty="0"/>
          </a:p>
        </p:txBody>
      </p:sp>
      <p:sp>
        <p:nvSpPr>
          <p:cNvPr id="5" name="Espace réservé du pied de page 4">
            <a:extLst>
              <a:ext uri="{FF2B5EF4-FFF2-40B4-BE49-F238E27FC236}">
                <a16:creationId xmlns:a16="http://schemas.microsoft.com/office/drawing/2014/main" id="{F1CB496E-75B6-40A0-8401-08760A38BDD0}"/>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BB8A5BFB-433A-461F-B4A9-9F8967F2F87D}"/>
              </a:ext>
            </a:extLst>
          </p:cNvPr>
          <p:cNvSpPr>
            <a:spLocks noGrp="1"/>
          </p:cNvSpPr>
          <p:nvPr>
            <p:ph type="sldNum" sz="quarter" idx="12"/>
          </p:nvPr>
        </p:nvSpPr>
        <p:spPr/>
        <p:txBody>
          <a:bodyPr/>
          <a:lstStyle/>
          <a:p>
            <a:fld id="{987CBF8F-6E68-4B54-BF95-89FC29E04758}" type="slidenum">
              <a:rPr lang="fr-FR" smtClean="0"/>
              <a:t>‹N°›</a:t>
            </a:fld>
            <a:endParaRPr lang="fr-FR" dirty="0"/>
          </a:p>
        </p:txBody>
      </p:sp>
    </p:spTree>
    <p:extLst>
      <p:ext uri="{BB962C8B-B14F-4D97-AF65-F5344CB8AC3E}">
        <p14:creationId xmlns:p14="http://schemas.microsoft.com/office/powerpoint/2010/main" val="25272155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FBF7264-3776-4B07-A9BD-26C44EB603F5}"/>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C965227-46D3-450A-B343-BABD8C20C164}"/>
              </a:ext>
            </a:extLst>
          </p:cNvPr>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023551EC-8B65-4339-B745-8A8678CCE6C2}"/>
              </a:ext>
            </a:extLst>
          </p:cNvPr>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D56710D5-BD52-4F8C-83B8-A526949E663A}"/>
              </a:ext>
            </a:extLst>
          </p:cNvPr>
          <p:cNvSpPr>
            <a:spLocks noGrp="1"/>
          </p:cNvSpPr>
          <p:nvPr>
            <p:ph type="dt" sz="half" idx="10"/>
          </p:nvPr>
        </p:nvSpPr>
        <p:spPr/>
        <p:txBody>
          <a:bodyPr/>
          <a:lstStyle/>
          <a:p>
            <a:fld id="{55E9E2E9-4075-4258-9D21-740B1CBF78E7}" type="datetimeFigureOut">
              <a:rPr lang="fr-FR" smtClean="0"/>
              <a:t>29/06/2023</a:t>
            </a:fld>
            <a:endParaRPr lang="fr-FR" dirty="0"/>
          </a:p>
        </p:txBody>
      </p:sp>
      <p:sp>
        <p:nvSpPr>
          <p:cNvPr id="6" name="Espace réservé du pied de page 5">
            <a:extLst>
              <a:ext uri="{FF2B5EF4-FFF2-40B4-BE49-F238E27FC236}">
                <a16:creationId xmlns:a16="http://schemas.microsoft.com/office/drawing/2014/main" id="{14F92F85-E01A-4619-AE53-8DC3846666BE}"/>
              </a:ext>
            </a:extLst>
          </p:cNvPr>
          <p:cNvSpPr>
            <a:spLocks noGrp="1"/>
          </p:cNvSpPr>
          <p:nvPr>
            <p:ph type="ftr" sz="quarter" idx="11"/>
          </p:nvPr>
        </p:nvSpPr>
        <p:spPr/>
        <p:txBody>
          <a:bodyPr/>
          <a:lstStyle/>
          <a:p>
            <a:endParaRPr lang="fr-FR" dirty="0"/>
          </a:p>
        </p:txBody>
      </p:sp>
      <p:sp>
        <p:nvSpPr>
          <p:cNvPr id="7" name="Espace réservé du numéro de diapositive 6">
            <a:extLst>
              <a:ext uri="{FF2B5EF4-FFF2-40B4-BE49-F238E27FC236}">
                <a16:creationId xmlns:a16="http://schemas.microsoft.com/office/drawing/2014/main" id="{098F6980-57E5-474D-ABEF-CD7C26C49828}"/>
              </a:ext>
            </a:extLst>
          </p:cNvPr>
          <p:cNvSpPr>
            <a:spLocks noGrp="1"/>
          </p:cNvSpPr>
          <p:nvPr>
            <p:ph type="sldNum" sz="quarter" idx="12"/>
          </p:nvPr>
        </p:nvSpPr>
        <p:spPr/>
        <p:txBody>
          <a:bodyPr/>
          <a:lstStyle/>
          <a:p>
            <a:fld id="{987CBF8F-6E68-4B54-BF95-89FC29E04758}" type="slidenum">
              <a:rPr lang="fr-FR" smtClean="0"/>
              <a:t>‹N°›</a:t>
            </a:fld>
            <a:endParaRPr lang="fr-FR" dirty="0"/>
          </a:p>
        </p:txBody>
      </p:sp>
    </p:spTree>
    <p:extLst>
      <p:ext uri="{BB962C8B-B14F-4D97-AF65-F5344CB8AC3E}">
        <p14:creationId xmlns:p14="http://schemas.microsoft.com/office/powerpoint/2010/main" val="31170249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0E513FC-C57C-451E-9B6B-49D217CED9A8}"/>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3339B562-8B9B-42FD-BF92-B6228BE64D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261E2A70-7599-4703-A0A6-A07F43980E0F}"/>
              </a:ext>
            </a:extLst>
          </p:cNvPr>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36E0E1F2-E60B-4F38-A5C4-80F8969581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4A788903-2C6E-4E76-AFBA-0563AABC7EF5}"/>
              </a:ext>
            </a:extLst>
          </p:cNvPr>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7A713677-4DC0-4D70-AB5B-FACC478DD113}"/>
              </a:ext>
            </a:extLst>
          </p:cNvPr>
          <p:cNvSpPr>
            <a:spLocks noGrp="1"/>
          </p:cNvSpPr>
          <p:nvPr>
            <p:ph type="dt" sz="half" idx="10"/>
          </p:nvPr>
        </p:nvSpPr>
        <p:spPr/>
        <p:txBody>
          <a:bodyPr/>
          <a:lstStyle/>
          <a:p>
            <a:fld id="{55E9E2E9-4075-4258-9D21-740B1CBF78E7}" type="datetimeFigureOut">
              <a:rPr lang="fr-FR" smtClean="0"/>
              <a:t>29/06/2023</a:t>
            </a:fld>
            <a:endParaRPr lang="fr-FR" dirty="0"/>
          </a:p>
        </p:txBody>
      </p:sp>
      <p:sp>
        <p:nvSpPr>
          <p:cNvPr id="8" name="Espace réservé du pied de page 7">
            <a:extLst>
              <a:ext uri="{FF2B5EF4-FFF2-40B4-BE49-F238E27FC236}">
                <a16:creationId xmlns:a16="http://schemas.microsoft.com/office/drawing/2014/main" id="{964E2B8F-E56A-4BE4-AF34-12007CB0A63E}"/>
              </a:ext>
            </a:extLst>
          </p:cNvPr>
          <p:cNvSpPr>
            <a:spLocks noGrp="1"/>
          </p:cNvSpPr>
          <p:nvPr>
            <p:ph type="ftr" sz="quarter" idx="11"/>
          </p:nvPr>
        </p:nvSpPr>
        <p:spPr/>
        <p:txBody>
          <a:bodyPr/>
          <a:lstStyle/>
          <a:p>
            <a:endParaRPr lang="fr-FR" dirty="0"/>
          </a:p>
        </p:txBody>
      </p:sp>
      <p:sp>
        <p:nvSpPr>
          <p:cNvPr id="9" name="Espace réservé du numéro de diapositive 8">
            <a:extLst>
              <a:ext uri="{FF2B5EF4-FFF2-40B4-BE49-F238E27FC236}">
                <a16:creationId xmlns:a16="http://schemas.microsoft.com/office/drawing/2014/main" id="{F90FBD21-0D78-438C-84ED-8B888E5ED8B1}"/>
              </a:ext>
            </a:extLst>
          </p:cNvPr>
          <p:cNvSpPr>
            <a:spLocks noGrp="1"/>
          </p:cNvSpPr>
          <p:nvPr>
            <p:ph type="sldNum" sz="quarter" idx="12"/>
          </p:nvPr>
        </p:nvSpPr>
        <p:spPr/>
        <p:txBody>
          <a:bodyPr/>
          <a:lstStyle/>
          <a:p>
            <a:fld id="{987CBF8F-6E68-4B54-BF95-89FC29E04758}" type="slidenum">
              <a:rPr lang="fr-FR" smtClean="0"/>
              <a:t>‹N°›</a:t>
            </a:fld>
            <a:endParaRPr lang="fr-FR" dirty="0"/>
          </a:p>
        </p:txBody>
      </p:sp>
    </p:spTree>
    <p:extLst>
      <p:ext uri="{BB962C8B-B14F-4D97-AF65-F5344CB8AC3E}">
        <p14:creationId xmlns:p14="http://schemas.microsoft.com/office/powerpoint/2010/main" val="26390013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016D0E-235F-4EC2-B79C-92AD803D9299}"/>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6410C2BE-6B64-4051-B8BF-BED06CB5AE3E}"/>
              </a:ext>
            </a:extLst>
          </p:cNvPr>
          <p:cNvSpPr>
            <a:spLocks noGrp="1"/>
          </p:cNvSpPr>
          <p:nvPr>
            <p:ph type="dt" sz="half" idx="10"/>
          </p:nvPr>
        </p:nvSpPr>
        <p:spPr/>
        <p:txBody>
          <a:bodyPr/>
          <a:lstStyle/>
          <a:p>
            <a:fld id="{55E9E2E9-4075-4258-9D21-740B1CBF78E7}" type="datetimeFigureOut">
              <a:rPr lang="fr-FR" smtClean="0"/>
              <a:t>29/06/2023</a:t>
            </a:fld>
            <a:endParaRPr lang="fr-FR" dirty="0"/>
          </a:p>
        </p:txBody>
      </p:sp>
      <p:sp>
        <p:nvSpPr>
          <p:cNvPr id="4" name="Espace réservé du pied de page 3">
            <a:extLst>
              <a:ext uri="{FF2B5EF4-FFF2-40B4-BE49-F238E27FC236}">
                <a16:creationId xmlns:a16="http://schemas.microsoft.com/office/drawing/2014/main" id="{2FBF08D7-4D0B-4F02-B0D8-CA0350FF5E21}"/>
              </a:ext>
            </a:extLst>
          </p:cNvPr>
          <p:cNvSpPr>
            <a:spLocks noGrp="1"/>
          </p:cNvSpPr>
          <p:nvPr>
            <p:ph type="ftr" sz="quarter" idx="11"/>
          </p:nvPr>
        </p:nvSpPr>
        <p:spPr/>
        <p:txBody>
          <a:bodyPr/>
          <a:lstStyle/>
          <a:p>
            <a:endParaRPr lang="fr-FR" dirty="0"/>
          </a:p>
        </p:txBody>
      </p:sp>
      <p:sp>
        <p:nvSpPr>
          <p:cNvPr id="5" name="Espace réservé du numéro de diapositive 4">
            <a:extLst>
              <a:ext uri="{FF2B5EF4-FFF2-40B4-BE49-F238E27FC236}">
                <a16:creationId xmlns:a16="http://schemas.microsoft.com/office/drawing/2014/main" id="{E9273400-BEE5-48BB-B205-DE04284FF939}"/>
              </a:ext>
            </a:extLst>
          </p:cNvPr>
          <p:cNvSpPr>
            <a:spLocks noGrp="1"/>
          </p:cNvSpPr>
          <p:nvPr>
            <p:ph type="sldNum" sz="quarter" idx="12"/>
          </p:nvPr>
        </p:nvSpPr>
        <p:spPr/>
        <p:txBody>
          <a:bodyPr/>
          <a:lstStyle/>
          <a:p>
            <a:fld id="{987CBF8F-6E68-4B54-BF95-89FC29E04758}" type="slidenum">
              <a:rPr lang="fr-FR" smtClean="0"/>
              <a:t>‹N°›</a:t>
            </a:fld>
            <a:endParaRPr lang="fr-FR" dirty="0"/>
          </a:p>
        </p:txBody>
      </p:sp>
    </p:spTree>
    <p:extLst>
      <p:ext uri="{BB962C8B-B14F-4D97-AF65-F5344CB8AC3E}">
        <p14:creationId xmlns:p14="http://schemas.microsoft.com/office/powerpoint/2010/main" val="32228161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F2A97E0F-6354-4F45-92B4-AE2885E798C8}"/>
              </a:ext>
            </a:extLst>
          </p:cNvPr>
          <p:cNvSpPr>
            <a:spLocks noGrp="1"/>
          </p:cNvSpPr>
          <p:nvPr>
            <p:ph type="dt" sz="half" idx="10"/>
          </p:nvPr>
        </p:nvSpPr>
        <p:spPr/>
        <p:txBody>
          <a:bodyPr/>
          <a:lstStyle/>
          <a:p>
            <a:fld id="{55E9E2E9-4075-4258-9D21-740B1CBF78E7}" type="datetimeFigureOut">
              <a:rPr lang="fr-FR" smtClean="0"/>
              <a:t>29/06/2023</a:t>
            </a:fld>
            <a:endParaRPr lang="fr-FR" dirty="0"/>
          </a:p>
        </p:txBody>
      </p:sp>
      <p:sp>
        <p:nvSpPr>
          <p:cNvPr id="3" name="Espace réservé du pied de page 2">
            <a:extLst>
              <a:ext uri="{FF2B5EF4-FFF2-40B4-BE49-F238E27FC236}">
                <a16:creationId xmlns:a16="http://schemas.microsoft.com/office/drawing/2014/main" id="{61C2B936-875E-418E-ABF3-00ACE01ECA89}"/>
              </a:ext>
            </a:extLst>
          </p:cNvPr>
          <p:cNvSpPr>
            <a:spLocks noGrp="1"/>
          </p:cNvSpPr>
          <p:nvPr>
            <p:ph type="ftr" sz="quarter" idx="1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B29372DF-604B-4DDC-9160-CC01F6068D13}"/>
              </a:ext>
            </a:extLst>
          </p:cNvPr>
          <p:cNvSpPr>
            <a:spLocks noGrp="1"/>
          </p:cNvSpPr>
          <p:nvPr>
            <p:ph type="sldNum" sz="quarter" idx="12"/>
          </p:nvPr>
        </p:nvSpPr>
        <p:spPr/>
        <p:txBody>
          <a:bodyPr/>
          <a:lstStyle/>
          <a:p>
            <a:fld id="{987CBF8F-6E68-4B54-BF95-89FC29E04758}" type="slidenum">
              <a:rPr lang="fr-FR" smtClean="0"/>
              <a:t>‹N°›</a:t>
            </a:fld>
            <a:endParaRPr lang="fr-FR" dirty="0"/>
          </a:p>
        </p:txBody>
      </p:sp>
    </p:spTree>
    <p:extLst>
      <p:ext uri="{BB962C8B-B14F-4D97-AF65-F5344CB8AC3E}">
        <p14:creationId xmlns:p14="http://schemas.microsoft.com/office/powerpoint/2010/main" val="3050555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F4048B-3745-4F55-9EA1-55A7394C531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45B548E3-01C0-4C36-96B8-50A9CB8BD9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5178DAD8-F341-4627-A418-5A834C4429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790045D3-DF3D-4F35-9B45-5EE16E1879A8}"/>
              </a:ext>
            </a:extLst>
          </p:cNvPr>
          <p:cNvSpPr>
            <a:spLocks noGrp="1"/>
          </p:cNvSpPr>
          <p:nvPr>
            <p:ph type="dt" sz="half" idx="10"/>
          </p:nvPr>
        </p:nvSpPr>
        <p:spPr/>
        <p:txBody>
          <a:bodyPr/>
          <a:lstStyle/>
          <a:p>
            <a:fld id="{55E9E2E9-4075-4258-9D21-740B1CBF78E7}" type="datetimeFigureOut">
              <a:rPr lang="fr-FR" smtClean="0"/>
              <a:t>29/06/2023</a:t>
            </a:fld>
            <a:endParaRPr lang="fr-FR" dirty="0"/>
          </a:p>
        </p:txBody>
      </p:sp>
      <p:sp>
        <p:nvSpPr>
          <p:cNvPr id="6" name="Espace réservé du pied de page 5">
            <a:extLst>
              <a:ext uri="{FF2B5EF4-FFF2-40B4-BE49-F238E27FC236}">
                <a16:creationId xmlns:a16="http://schemas.microsoft.com/office/drawing/2014/main" id="{9768B0E9-F7FE-4473-8CF3-3D138B05EEE9}"/>
              </a:ext>
            </a:extLst>
          </p:cNvPr>
          <p:cNvSpPr>
            <a:spLocks noGrp="1"/>
          </p:cNvSpPr>
          <p:nvPr>
            <p:ph type="ftr" sz="quarter" idx="11"/>
          </p:nvPr>
        </p:nvSpPr>
        <p:spPr/>
        <p:txBody>
          <a:bodyPr/>
          <a:lstStyle/>
          <a:p>
            <a:endParaRPr lang="fr-FR" dirty="0"/>
          </a:p>
        </p:txBody>
      </p:sp>
      <p:sp>
        <p:nvSpPr>
          <p:cNvPr id="7" name="Espace réservé du numéro de diapositive 6">
            <a:extLst>
              <a:ext uri="{FF2B5EF4-FFF2-40B4-BE49-F238E27FC236}">
                <a16:creationId xmlns:a16="http://schemas.microsoft.com/office/drawing/2014/main" id="{64FC52FA-55AB-49F4-9BF8-86837C92372A}"/>
              </a:ext>
            </a:extLst>
          </p:cNvPr>
          <p:cNvSpPr>
            <a:spLocks noGrp="1"/>
          </p:cNvSpPr>
          <p:nvPr>
            <p:ph type="sldNum" sz="quarter" idx="12"/>
          </p:nvPr>
        </p:nvSpPr>
        <p:spPr/>
        <p:txBody>
          <a:bodyPr/>
          <a:lstStyle/>
          <a:p>
            <a:fld id="{987CBF8F-6E68-4B54-BF95-89FC29E04758}" type="slidenum">
              <a:rPr lang="fr-FR" smtClean="0"/>
              <a:t>‹N°›</a:t>
            </a:fld>
            <a:endParaRPr lang="fr-FR" dirty="0"/>
          </a:p>
        </p:txBody>
      </p:sp>
    </p:spTree>
    <p:extLst>
      <p:ext uri="{BB962C8B-B14F-4D97-AF65-F5344CB8AC3E}">
        <p14:creationId xmlns:p14="http://schemas.microsoft.com/office/powerpoint/2010/main" val="6092181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12D907-ACA8-48AB-B61D-B1D25C67801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F55F2ECF-8982-449C-B160-FA79C1A17A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Espace réservé du texte 3">
            <a:extLst>
              <a:ext uri="{FF2B5EF4-FFF2-40B4-BE49-F238E27FC236}">
                <a16:creationId xmlns:a16="http://schemas.microsoft.com/office/drawing/2014/main" id="{4047B642-77BA-411B-8E27-ABD1F1D3E2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A9429AF3-C208-409C-9C50-F56EB1BA5796}"/>
              </a:ext>
            </a:extLst>
          </p:cNvPr>
          <p:cNvSpPr>
            <a:spLocks noGrp="1"/>
          </p:cNvSpPr>
          <p:nvPr>
            <p:ph type="dt" sz="half" idx="10"/>
          </p:nvPr>
        </p:nvSpPr>
        <p:spPr/>
        <p:txBody>
          <a:bodyPr/>
          <a:lstStyle/>
          <a:p>
            <a:fld id="{55E9E2E9-4075-4258-9D21-740B1CBF78E7}" type="datetimeFigureOut">
              <a:rPr lang="fr-FR" smtClean="0"/>
              <a:t>29/06/2023</a:t>
            </a:fld>
            <a:endParaRPr lang="fr-FR" dirty="0"/>
          </a:p>
        </p:txBody>
      </p:sp>
      <p:sp>
        <p:nvSpPr>
          <p:cNvPr id="6" name="Espace réservé du pied de page 5">
            <a:extLst>
              <a:ext uri="{FF2B5EF4-FFF2-40B4-BE49-F238E27FC236}">
                <a16:creationId xmlns:a16="http://schemas.microsoft.com/office/drawing/2014/main" id="{021618B6-7687-48FA-9D3A-FFCAA57514C6}"/>
              </a:ext>
            </a:extLst>
          </p:cNvPr>
          <p:cNvSpPr>
            <a:spLocks noGrp="1"/>
          </p:cNvSpPr>
          <p:nvPr>
            <p:ph type="ftr" sz="quarter" idx="11"/>
          </p:nvPr>
        </p:nvSpPr>
        <p:spPr/>
        <p:txBody>
          <a:bodyPr/>
          <a:lstStyle/>
          <a:p>
            <a:endParaRPr lang="fr-FR" dirty="0"/>
          </a:p>
        </p:txBody>
      </p:sp>
      <p:sp>
        <p:nvSpPr>
          <p:cNvPr id="7" name="Espace réservé du numéro de diapositive 6">
            <a:extLst>
              <a:ext uri="{FF2B5EF4-FFF2-40B4-BE49-F238E27FC236}">
                <a16:creationId xmlns:a16="http://schemas.microsoft.com/office/drawing/2014/main" id="{B02B0CFC-5692-4BD3-A166-84A5FBB91181}"/>
              </a:ext>
            </a:extLst>
          </p:cNvPr>
          <p:cNvSpPr>
            <a:spLocks noGrp="1"/>
          </p:cNvSpPr>
          <p:nvPr>
            <p:ph type="sldNum" sz="quarter" idx="12"/>
          </p:nvPr>
        </p:nvSpPr>
        <p:spPr/>
        <p:txBody>
          <a:bodyPr/>
          <a:lstStyle/>
          <a:p>
            <a:fld id="{987CBF8F-6E68-4B54-BF95-89FC29E04758}" type="slidenum">
              <a:rPr lang="fr-FR" smtClean="0"/>
              <a:t>‹N°›</a:t>
            </a:fld>
            <a:endParaRPr lang="fr-FR" dirty="0"/>
          </a:p>
        </p:txBody>
      </p:sp>
    </p:spTree>
    <p:extLst>
      <p:ext uri="{BB962C8B-B14F-4D97-AF65-F5344CB8AC3E}">
        <p14:creationId xmlns:p14="http://schemas.microsoft.com/office/powerpoint/2010/main" val="32553304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2634846C-DE0F-4CFA-B538-58A6B4FF2D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F8CDCA69-A1A9-49C8-B05B-0AA0108D78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5D69022-EBBA-4864-BAD3-59B919C3571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E9E2E9-4075-4258-9D21-740B1CBF78E7}" type="datetimeFigureOut">
              <a:rPr lang="fr-FR" smtClean="0"/>
              <a:t>29/06/2023</a:t>
            </a:fld>
            <a:endParaRPr lang="fr-FR" dirty="0"/>
          </a:p>
        </p:txBody>
      </p:sp>
      <p:sp>
        <p:nvSpPr>
          <p:cNvPr id="5" name="Espace réservé du pied de page 4">
            <a:extLst>
              <a:ext uri="{FF2B5EF4-FFF2-40B4-BE49-F238E27FC236}">
                <a16:creationId xmlns:a16="http://schemas.microsoft.com/office/drawing/2014/main" id="{FE95F908-6CBF-466F-B153-D215688B16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
        <p:nvSpPr>
          <p:cNvPr id="6" name="Espace réservé du numéro de diapositive 5">
            <a:extLst>
              <a:ext uri="{FF2B5EF4-FFF2-40B4-BE49-F238E27FC236}">
                <a16:creationId xmlns:a16="http://schemas.microsoft.com/office/drawing/2014/main" id="{9C1C1A23-7FA4-46F8-92B8-D24A6CAC96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7CBF8F-6E68-4B54-BF95-89FC29E04758}" type="slidenum">
              <a:rPr lang="fr-FR" smtClean="0"/>
              <a:t>‹N°›</a:t>
            </a:fld>
            <a:endParaRPr lang="fr-FR" dirty="0"/>
          </a:p>
        </p:txBody>
      </p:sp>
    </p:spTree>
    <p:extLst>
      <p:ext uri="{BB962C8B-B14F-4D97-AF65-F5344CB8AC3E}">
        <p14:creationId xmlns:p14="http://schemas.microsoft.com/office/powerpoint/2010/main" val="22704998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alpha val="48000"/>
          </a:schemeClr>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444B8C-9184-49EF-A180-5B10CFBB7A26}" type="datetimeFigureOut">
              <a:rPr lang="fr-FR" smtClean="0">
                <a:solidFill>
                  <a:prstClr val="black">
                    <a:tint val="75000"/>
                  </a:prstClr>
                </a:solidFill>
              </a:rPr>
              <a:pPr/>
              <a:t>29/06/2023</a:t>
            </a:fld>
            <a:endParaRPr lang="fr-FR">
              <a:solidFill>
                <a:prstClr val="black">
                  <a:tint val="75000"/>
                </a:prstClr>
              </a:solidFill>
            </a:endParaRP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solidFill>
                <a:prstClr val="black">
                  <a:tint val="75000"/>
                </a:prstClr>
              </a:solidFill>
            </a:endParaRP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7EF099-FC83-42E9-BA06-E97CEF5B03C6}"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2310946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png"/><Relationship Id="rId3" Type="http://schemas.openxmlformats.org/officeDocument/2006/relationships/image" Target="../media/image1.jpg"/><Relationship Id="rId7" Type="http://schemas.openxmlformats.org/officeDocument/2006/relationships/image" Target="../media/image10.jpe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notesSlide" Target="../notesSlides/notesSlide9.xml"/><Relationship Id="rId16"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2.png"/><Relationship Id="rId15" Type="http://schemas.openxmlformats.org/officeDocument/2006/relationships/image" Target="../media/image18.png"/><Relationship Id="rId10" Type="http://schemas.openxmlformats.org/officeDocument/2006/relationships/image" Target="../media/image13.jpeg"/><Relationship Id="rId4" Type="http://schemas.openxmlformats.org/officeDocument/2006/relationships/image" Target="../media/image3.jpeg"/><Relationship Id="rId9" Type="http://schemas.openxmlformats.org/officeDocument/2006/relationships/image" Target="../media/image12.jpeg"/><Relationship Id="rId14"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jpg"/><Relationship Id="rId7"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1.jpg"/><Relationship Id="rId5" Type="http://schemas.openxmlformats.org/officeDocument/2006/relationships/image" Target="../media/image2.png"/><Relationship Id="rId10" Type="http://schemas.openxmlformats.org/officeDocument/2006/relationships/image" Target="../media/image25.png"/><Relationship Id="rId4" Type="http://schemas.openxmlformats.org/officeDocument/2006/relationships/image" Target="../media/image3.jpeg"/><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g"/><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jpg"/><Relationship Id="rId7"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2.png"/><Relationship Id="rId4" Type="http://schemas.openxmlformats.org/officeDocument/2006/relationships/image" Target="../media/image3.jpeg"/><Relationship Id="rId9"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2.png"/><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3000"/>
            <a:lum/>
          </a:blip>
          <a:srcRect/>
          <a:stretch>
            <a:fillRect t="-6000" b="-6000"/>
          </a:stretch>
        </a:blipFill>
        <a:effectLst/>
      </p:bgPr>
    </p:bg>
    <p:spTree>
      <p:nvGrpSpPr>
        <p:cNvPr id="1" name=""/>
        <p:cNvGrpSpPr/>
        <p:nvPr/>
      </p:nvGrpSpPr>
      <p:grpSpPr>
        <a:xfrm>
          <a:off x="0" y="0"/>
          <a:ext cx="0" cy="0"/>
          <a:chOff x="0" y="0"/>
          <a:chExt cx="0" cy="0"/>
        </a:xfrm>
      </p:grpSpPr>
      <p:pic>
        <p:nvPicPr>
          <p:cNvPr id="9" name="Picture 2" descr="Fichier:Erasmus+ Logo.svg — Wikipédia">
            <a:extLst>
              <a:ext uri="{FF2B5EF4-FFF2-40B4-BE49-F238E27FC236}">
                <a16:creationId xmlns:a16="http://schemas.microsoft.com/office/drawing/2014/main" id="{296847E7-BBF3-4135-BB72-ECB0D861E5F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223" y="332961"/>
            <a:ext cx="1210909" cy="34597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LYCEE REGIONAL PARC SAINT JEAN, Place du 4 Septembre, 83100 Toulon">
            <a:extLst>
              <a:ext uri="{FF2B5EF4-FFF2-40B4-BE49-F238E27FC236}">
                <a16:creationId xmlns:a16="http://schemas.microsoft.com/office/drawing/2014/main" id="{B5D9E277-92DB-4237-A19D-60D1CBCD3AD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3223" y="31177"/>
            <a:ext cx="1031005" cy="34597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BCF79E98-C89A-4B21-94F3-DD75280A76DD}"/>
              </a:ext>
            </a:extLst>
          </p:cNvPr>
          <p:cNvSpPr/>
          <p:nvPr/>
        </p:nvSpPr>
        <p:spPr>
          <a:xfrm>
            <a:off x="794084" y="980719"/>
            <a:ext cx="9396663" cy="4524315"/>
          </a:xfrm>
          <a:prstGeom prst="rect">
            <a:avLst/>
          </a:prstGeom>
          <a:noFill/>
        </p:spPr>
        <p:txBody>
          <a:bodyPr wrap="square" lIns="91440" tIns="45720" rIns="91440" bIns="45720">
            <a:spAutoFit/>
          </a:bodyPr>
          <a:lstStyle/>
          <a:p>
            <a:pPr algn="ctr"/>
            <a:r>
              <a:rPr lang="fr-FR" sz="7200" b="1" dirty="0">
                <a:ln w="0"/>
                <a:solidFill>
                  <a:schemeClr val="tx1">
                    <a:lumMod val="75000"/>
                    <a:lumOff val="25000"/>
                  </a:schemeClr>
                </a:solidFill>
                <a:effectLst>
                  <a:outerShdw blurRad="38100" dist="25400" dir="5400000" algn="ctr" rotWithShape="0">
                    <a:srgbClr val="6E747A">
                      <a:alpha val="43000"/>
                    </a:srgbClr>
                  </a:outerShdw>
                </a:effectLst>
              </a:rPr>
              <a:t>Bienvenue </a:t>
            </a:r>
          </a:p>
          <a:p>
            <a:pPr algn="ctr"/>
            <a:r>
              <a:rPr lang="fr-FR" sz="7200" b="1" dirty="0">
                <a:ln w="0"/>
                <a:solidFill>
                  <a:schemeClr val="tx1">
                    <a:lumMod val="75000"/>
                    <a:lumOff val="25000"/>
                  </a:schemeClr>
                </a:solidFill>
                <a:effectLst>
                  <a:outerShdw blurRad="38100" dist="25400" dir="5400000" algn="ctr" rotWithShape="0">
                    <a:srgbClr val="6E747A">
                      <a:alpha val="43000"/>
                    </a:srgbClr>
                  </a:outerShdw>
                </a:effectLst>
              </a:rPr>
              <a:t>au Lycée </a:t>
            </a:r>
          </a:p>
          <a:p>
            <a:pPr algn="ctr"/>
            <a:r>
              <a:rPr lang="fr-FR" sz="7200" b="1" dirty="0">
                <a:ln w="0"/>
                <a:solidFill>
                  <a:schemeClr val="tx1">
                    <a:lumMod val="75000"/>
                    <a:lumOff val="25000"/>
                  </a:schemeClr>
                </a:solidFill>
                <a:effectLst>
                  <a:outerShdw blurRad="38100" dist="25400" dir="5400000" algn="ctr" rotWithShape="0">
                    <a:srgbClr val="6E747A">
                      <a:alpha val="43000"/>
                    </a:srgbClr>
                  </a:outerShdw>
                </a:effectLst>
              </a:rPr>
              <a:t>Parc Saint Jean </a:t>
            </a:r>
          </a:p>
          <a:p>
            <a:pPr algn="ctr"/>
            <a:r>
              <a:rPr lang="fr-FR" sz="7200" b="1" dirty="0">
                <a:ln w="0"/>
                <a:solidFill>
                  <a:schemeClr val="tx1">
                    <a:lumMod val="75000"/>
                    <a:lumOff val="25000"/>
                  </a:schemeClr>
                </a:solidFill>
                <a:effectLst>
                  <a:outerShdw blurRad="38100" dist="25400" dir="5400000" algn="ctr" rotWithShape="0">
                    <a:srgbClr val="6E747A">
                      <a:alpha val="43000"/>
                    </a:srgbClr>
                  </a:outerShdw>
                </a:effectLst>
              </a:rPr>
              <a:t>de Toulon</a:t>
            </a:r>
            <a:endParaRPr lang="fr-FR" sz="7200" b="1" cap="none" spc="0" dirty="0">
              <a:ln w="0"/>
              <a:solidFill>
                <a:schemeClr val="tx1">
                  <a:lumMod val="75000"/>
                  <a:lumOff val="25000"/>
                </a:schemeClr>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9282968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3000"/>
            <a:lum/>
          </a:blip>
          <a:srcRect/>
          <a:stretch>
            <a:fillRect t="-6000" b="-6000"/>
          </a:stretch>
        </a:blipFill>
        <a:effectLst/>
      </p:bgPr>
    </p:bg>
    <p:spTree>
      <p:nvGrpSpPr>
        <p:cNvPr id="1" name=""/>
        <p:cNvGrpSpPr/>
        <p:nvPr/>
      </p:nvGrpSpPr>
      <p:grpSpPr>
        <a:xfrm>
          <a:off x="0" y="0"/>
          <a:ext cx="0" cy="0"/>
          <a:chOff x="0" y="0"/>
          <a:chExt cx="0" cy="0"/>
        </a:xfrm>
      </p:grpSpPr>
      <p:pic>
        <p:nvPicPr>
          <p:cNvPr id="20" name="Picture 6" descr="LYCEE REGIONAL PARC SAINT JEAN, Place du 4 Septembre, 83100 Toulon">
            <a:extLst>
              <a:ext uri="{FF2B5EF4-FFF2-40B4-BE49-F238E27FC236}">
                <a16:creationId xmlns:a16="http://schemas.microsoft.com/office/drawing/2014/main" id="{CA6A8A9B-34C1-44C0-9885-4C850BA7456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223" y="73351"/>
            <a:ext cx="1031005" cy="3459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Fichier:Erasmus+ Logo.svg — Wikipédia">
            <a:extLst>
              <a:ext uri="{FF2B5EF4-FFF2-40B4-BE49-F238E27FC236}">
                <a16:creationId xmlns:a16="http://schemas.microsoft.com/office/drawing/2014/main" id="{42A762F6-536F-48D0-AE09-5E15880366E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3223" y="423320"/>
            <a:ext cx="1210909" cy="345974"/>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a:extLst>
              <a:ext uri="{FF2B5EF4-FFF2-40B4-BE49-F238E27FC236}">
                <a16:creationId xmlns:a16="http://schemas.microsoft.com/office/drawing/2014/main" id="{49B3440A-CA7E-40F7-9C2A-3F2A83EA7350}"/>
              </a:ext>
            </a:extLst>
          </p:cNvPr>
          <p:cNvPicPr>
            <a:picLocks noChangeAspect="1"/>
          </p:cNvPicPr>
          <p:nvPr/>
        </p:nvPicPr>
        <p:blipFill>
          <a:blip r:embed="rId6"/>
          <a:stretch>
            <a:fillRect/>
          </a:stretch>
        </p:blipFill>
        <p:spPr>
          <a:xfrm rot="20228757">
            <a:off x="443897" y="3520802"/>
            <a:ext cx="2439820" cy="1831026"/>
          </a:xfrm>
          <a:prstGeom prst="rect">
            <a:avLst/>
          </a:prstGeom>
          <a:ln>
            <a:noFill/>
          </a:ln>
          <a:effectLst>
            <a:outerShdw blurRad="190500" algn="tl" rotWithShape="0">
              <a:srgbClr val="000000">
                <a:alpha val="70000"/>
              </a:srgbClr>
            </a:outerShdw>
          </a:effectLst>
        </p:spPr>
      </p:pic>
      <p:pic>
        <p:nvPicPr>
          <p:cNvPr id="11" name="Image 10">
            <a:extLst>
              <a:ext uri="{FF2B5EF4-FFF2-40B4-BE49-F238E27FC236}">
                <a16:creationId xmlns:a16="http://schemas.microsoft.com/office/drawing/2014/main" id="{5EC4A96F-0787-4B86-A58C-00002D3735A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24996" y="4795212"/>
            <a:ext cx="1365968" cy="1821290"/>
          </a:xfrm>
          <a:prstGeom prst="rect">
            <a:avLst/>
          </a:prstGeom>
        </p:spPr>
      </p:pic>
      <p:pic>
        <p:nvPicPr>
          <p:cNvPr id="12" name="Image 11">
            <a:extLst>
              <a:ext uri="{FF2B5EF4-FFF2-40B4-BE49-F238E27FC236}">
                <a16:creationId xmlns:a16="http://schemas.microsoft.com/office/drawing/2014/main" id="{95F372E8-B980-4141-86ED-B5D35D75524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155017">
            <a:off x="4486521" y="2822109"/>
            <a:ext cx="1822199" cy="1366650"/>
          </a:xfrm>
          <a:prstGeom prst="rect">
            <a:avLst/>
          </a:prstGeom>
          <a:ln>
            <a:noFill/>
          </a:ln>
          <a:effectLst>
            <a:outerShdw blurRad="190500" algn="tl" rotWithShape="0">
              <a:srgbClr val="000000">
                <a:alpha val="70000"/>
              </a:srgbClr>
            </a:outerShdw>
          </a:effectLst>
        </p:spPr>
      </p:pic>
      <p:pic>
        <p:nvPicPr>
          <p:cNvPr id="13" name="Image 12">
            <a:extLst>
              <a:ext uri="{FF2B5EF4-FFF2-40B4-BE49-F238E27FC236}">
                <a16:creationId xmlns:a16="http://schemas.microsoft.com/office/drawing/2014/main" id="{7D6DC4B9-9326-4D8B-BF83-9D0C855310B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42452">
            <a:off x="6175061" y="4857993"/>
            <a:ext cx="2388692" cy="1791518"/>
          </a:xfrm>
          <a:prstGeom prst="rect">
            <a:avLst/>
          </a:prstGeom>
          <a:ln>
            <a:noFill/>
          </a:ln>
          <a:effectLst>
            <a:outerShdw blurRad="190500" algn="tl" rotWithShape="0">
              <a:srgbClr val="000000">
                <a:alpha val="70000"/>
              </a:srgbClr>
            </a:outerShdw>
          </a:effectLst>
        </p:spPr>
      </p:pic>
      <p:pic>
        <p:nvPicPr>
          <p:cNvPr id="14" name="Image 13">
            <a:extLst>
              <a:ext uri="{FF2B5EF4-FFF2-40B4-BE49-F238E27FC236}">
                <a16:creationId xmlns:a16="http://schemas.microsoft.com/office/drawing/2014/main" id="{CB6A0BF5-78A2-46AA-9939-5B1F7D9E913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226272">
            <a:off x="8991279" y="3288909"/>
            <a:ext cx="2519414" cy="1889561"/>
          </a:xfrm>
          <a:prstGeom prst="rect">
            <a:avLst/>
          </a:prstGeom>
          <a:ln>
            <a:noFill/>
          </a:ln>
          <a:effectLst>
            <a:outerShdw blurRad="190500" algn="tl" rotWithShape="0">
              <a:srgbClr val="000000">
                <a:alpha val="70000"/>
              </a:srgbClr>
            </a:outerShdw>
          </a:effectLst>
        </p:spPr>
      </p:pic>
      <p:pic>
        <p:nvPicPr>
          <p:cNvPr id="15" name="Image 14">
            <a:extLst>
              <a:ext uri="{FF2B5EF4-FFF2-40B4-BE49-F238E27FC236}">
                <a16:creationId xmlns:a16="http://schemas.microsoft.com/office/drawing/2014/main" id="{29655B77-FCD2-43B5-8A9C-146C5AFF508C}"/>
              </a:ext>
            </a:extLst>
          </p:cNvPr>
          <p:cNvPicPr>
            <a:picLocks noChangeAspect="1"/>
          </p:cNvPicPr>
          <p:nvPr/>
        </p:nvPicPr>
        <p:blipFill rotWithShape="1">
          <a:blip r:embed="rId11">
            <a:extLst>
              <a:ext uri="{28A0092B-C50C-407E-A947-70E740481C1C}">
                <a14:useLocalDpi xmlns:a14="http://schemas.microsoft.com/office/drawing/2010/main" val="0"/>
              </a:ext>
            </a:extLst>
          </a:blip>
          <a:srcRect l="3699" t="22830" r="2521" b="30142"/>
          <a:stretch/>
        </p:blipFill>
        <p:spPr>
          <a:xfrm>
            <a:off x="9952812" y="2389468"/>
            <a:ext cx="1925253" cy="641505"/>
          </a:xfrm>
          <a:prstGeom prst="rect">
            <a:avLst/>
          </a:prstGeom>
          <a:ln>
            <a:noFill/>
          </a:ln>
          <a:effectLst>
            <a:outerShdw blurRad="190500" algn="tl" rotWithShape="0">
              <a:srgbClr val="000000">
                <a:alpha val="70000"/>
              </a:srgbClr>
            </a:outerShdw>
          </a:effectLst>
        </p:spPr>
      </p:pic>
      <p:pic>
        <p:nvPicPr>
          <p:cNvPr id="16" name="Image 15">
            <a:extLst>
              <a:ext uri="{FF2B5EF4-FFF2-40B4-BE49-F238E27FC236}">
                <a16:creationId xmlns:a16="http://schemas.microsoft.com/office/drawing/2014/main" id="{B4CA78F6-880B-491C-B22E-CB4EB2110A03}"/>
              </a:ext>
            </a:extLst>
          </p:cNvPr>
          <p:cNvPicPr>
            <a:picLocks noChangeAspect="1"/>
          </p:cNvPicPr>
          <p:nvPr/>
        </p:nvPicPr>
        <p:blipFill rotWithShape="1">
          <a:blip r:embed="rId12"/>
          <a:srcRect l="1821" t="5918" r="757" b="8577"/>
          <a:stretch/>
        </p:blipFill>
        <p:spPr>
          <a:xfrm>
            <a:off x="7363261" y="2860740"/>
            <a:ext cx="1322319" cy="652816"/>
          </a:xfrm>
          <a:prstGeom prst="rect">
            <a:avLst/>
          </a:prstGeom>
          <a:ln>
            <a:noFill/>
          </a:ln>
          <a:effectLst>
            <a:outerShdw blurRad="190500" algn="tl" rotWithShape="0">
              <a:srgbClr val="000000">
                <a:alpha val="70000"/>
              </a:srgbClr>
            </a:outerShdw>
          </a:effectLst>
        </p:spPr>
      </p:pic>
      <p:pic>
        <p:nvPicPr>
          <p:cNvPr id="17" name="Image 16">
            <a:extLst>
              <a:ext uri="{FF2B5EF4-FFF2-40B4-BE49-F238E27FC236}">
                <a16:creationId xmlns:a16="http://schemas.microsoft.com/office/drawing/2014/main" id="{9A61C501-C758-42A9-B1B0-27DC36AD5409}"/>
              </a:ext>
            </a:extLst>
          </p:cNvPr>
          <p:cNvPicPr>
            <a:picLocks noChangeAspect="1"/>
          </p:cNvPicPr>
          <p:nvPr/>
        </p:nvPicPr>
        <p:blipFill>
          <a:blip r:embed="rId13"/>
          <a:stretch>
            <a:fillRect/>
          </a:stretch>
        </p:blipFill>
        <p:spPr>
          <a:xfrm rot="20079038">
            <a:off x="3191904" y="2653250"/>
            <a:ext cx="516395" cy="543886"/>
          </a:xfrm>
          <a:prstGeom prst="rect">
            <a:avLst/>
          </a:prstGeom>
        </p:spPr>
      </p:pic>
      <p:pic>
        <p:nvPicPr>
          <p:cNvPr id="18" name="Image 17">
            <a:extLst>
              <a:ext uri="{FF2B5EF4-FFF2-40B4-BE49-F238E27FC236}">
                <a16:creationId xmlns:a16="http://schemas.microsoft.com/office/drawing/2014/main" id="{BE5C418D-5E29-4CE4-952E-776728833B9B}"/>
              </a:ext>
            </a:extLst>
          </p:cNvPr>
          <p:cNvPicPr>
            <a:picLocks noChangeAspect="1"/>
          </p:cNvPicPr>
          <p:nvPr/>
        </p:nvPicPr>
        <p:blipFill rotWithShape="1">
          <a:blip r:embed="rId14">
            <a:extLst>
              <a:ext uri="{28A0092B-C50C-407E-A947-70E740481C1C}">
                <a14:useLocalDpi xmlns:a14="http://schemas.microsoft.com/office/drawing/2010/main" val="0"/>
              </a:ext>
            </a:extLst>
          </a:blip>
          <a:srcRect t="28669" b="24541"/>
          <a:stretch/>
        </p:blipFill>
        <p:spPr>
          <a:xfrm rot="21033563">
            <a:off x="1812967" y="2375351"/>
            <a:ext cx="1402980" cy="656441"/>
          </a:xfrm>
          <a:prstGeom prst="rect">
            <a:avLst/>
          </a:prstGeom>
        </p:spPr>
      </p:pic>
      <p:pic>
        <p:nvPicPr>
          <p:cNvPr id="19" name="Image 18">
            <a:extLst>
              <a:ext uri="{FF2B5EF4-FFF2-40B4-BE49-F238E27FC236}">
                <a16:creationId xmlns:a16="http://schemas.microsoft.com/office/drawing/2014/main" id="{5453BB97-5543-4B2F-8466-A479197C0896}"/>
              </a:ext>
            </a:extLst>
          </p:cNvPr>
          <p:cNvPicPr>
            <a:picLocks noChangeAspect="1"/>
          </p:cNvPicPr>
          <p:nvPr/>
        </p:nvPicPr>
        <p:blipFill rotWithShape="1">
          <a:blip r:embed="rId15"/>
          <a:srcRect t="9629" r="90042" b="83964"/>
          <a:stretch/>
        </p:blipFill>
        <p:spPr>
          <a:xfrm rot="20526043">
            <a:off x="597248" y="2596565"/>
            <a:ext cx="1214087" cy="439450"/>
          </a:xfrm>
          <a:prstGeom prst="rect">
            <a:avLst/>
          </a:prstGeom>
        </p:spPr>
      </p:pic>
      <p:pic>
        <p:nvPicPr>
          <p:cNvPr id="21" name="Image 20">
            <a:extLst>
              <a:ext uri="{FF2B5EF4-FFF2-40B4-BE49-F238E27FC236}">
                <a16:creationId xmlns:a16="http://schemas.microsoft.com/office/drawing/2014/main" id="{5738B602-85CD-4224-8C0A-7220291BB76F}"/>
              </a:ext>
            </a:extLst>
          </p:cNvPr>
          <p:cNvPicPr>
            <a:picLocks noChangeAspect="1"/>
          </p:cNvPicPr>
          <p:nvPr/>
        </p:nvPicPr>
        <p:blipFill rotWithShape="1">
          <a:blip r:embed="rId16"/>
          <a:srcRect t="30903" b="30988"/>
          <a:stretch/>
        </p:blipFill>
        <p:spPr>
          <a:xfrm rot="20486302">
            <a:off x="752530" y="1787289"/>
            <a:ext cx="1722549" cy="656441"/>
          </a:xfrm>
          <a:prstGeom prst="rect">
            <a:avLst/>
          </a:prstGeom>
        </p:spPr>
      </p:pic>
      <p:pic>
        <p:nvPicPr>
          <p:cNvPr id="22" name="Image 21">
            <a:extLst>
              <a:ext uri="{FF2B5EF4-FFF2-40B4-BE49-F238E27FC236}">
                <a16:creationId xmlns:a16="http://schemas.microsoft.com/office/drawing/2014/main" id="{9A590A94-2464-4E60-AACD-312E09AD9B77}"/>
              </a:ext>
            </a:extLst>
          </p:cNvPr>
          <p:cNvPicPr>
            <a:picLocks noChangeAspect="1"/>
          </p:cNvPicPr>
          <p:nvPr/>
        </p:nvPicPr>
        <p:blipFill rotWithShape="1">
          <a:blip r:embed="rId17"/>
          <a:srcRect t="35556" b="36282"/>
          <a:stretch/>
        </p:blipFill>
        <p:spPr>
          <a:xfrm rot="1325326">
            <a:off x="1585342" y="1450447"/>
            <a:ext cx="2111408" cy="418556"/>
          </a:xfrm>
          <a:prstGeom prst="rect">
            <a:avLst/>
          </a:prstGeom>
        </p:spPr>
      </p:pic>
      <p:sp>
        <p:nvSpPr>
          <p:cNvPr id="23" name="ZoneTexte 22">
            <a:extLst>
              <a:ext uri="{FF2B5EF4-FFF2-40B4-BE49-F238E27FC236}">
                <a16:creationId xmlns:a16="http://schemas.microsoft.com/office/drawing/2014/main" id="{5AB1E11F-2220-4603-AECB-0627DA4607D2}"/>
              </a:ext>
            </a:extLst>
          </p:cNvPr>
          <p:cNvSpPr txBox="1"/>
          <p:nvPr/>
        </p:nvSpPr>
        <p:spPr>
          <a:xfrm>
            <a:off x="2991533" y="312960"/>
            <a:ext cx="8579143" cy="923330"/>
          </a:xfrm>
          <a:prstGeom prst="rect">
            <a:avLst/>
          </a:prstGeom>
          <a:noFill/>
        </p:spPr>
        <p:txBody>
          <a:bodyPr wrap="square" rtlCol="0">
            <a:spAutoFit/>
          </a:bodyPr>
          <a:lstStyle/>
          <a:p>
            <a:r>
              <a:rPr lang="fr-FR" sz="5400" b="1" dirty="0"/>
              <a:t>O</a:t>
            </a:r>
            <a:r>
              <a:rPr lang="fr-FR" sz="5400" b="1" cap="all" dirty="0"/>
              <a:t>ù</a:t>
            </a:r>
            <a:r>
              <a:rPr lang="fr-FR" sz="5400" b="1" dirty="0"/>
              <a:t> SE PASSENT LES STAGES ?</a:t>
            </a:r>
          </a:p>
        </p:txBody>
      </p:sp>
    </p:spTree>
    <p:extLst>
      <p:ext uri="{BB962C8B-B14F-4D97-AF65-F5344CB8AC3E}">
        <p14:creationId xmlns:p14="http://schemas.microsoft.com/office/powerpoint/2010/main" val="37170967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3000"/>
            <a:lum/>
          </a:blip>
          <a:srcRect/>
          <a:stretch>
            <a:fillRect t="-6000" b="-6000"/>
          </a:stretch>
        </a:blipFill>
        <a:effectLst/>
      </p:bgPr>
    </p:bg>
    <p:spTree>
      <p:nvGrpSpPr>
        <p:cNvPr id="1" name=""/>
        <p:cNvGrpSpPr/>
        <p:nvPr/>
      </p:nvGrpSpPr>
      <p:grpSpPr>
        <a:xfrm>
          <a:off x="0" y="0"/>
          <a:ext cx="0" cy="0"/>
          <a:chOff x="0" y="0"/>
          <a:chExt cx="0" cy="0"/>
        </a:xfrm>
      </p:grpSpPr>
      <p:pic>
        <p:nvPicPr>
          <p:cNvPr id="20" name="Picture 6" descr="LYCEE REGIONAL PARC SAINT JEAN, Place du 4 Septembre, 83100 Toulon">
            <a:extLst>
              <a:ext uri="{FF2B5EF4-FFF2-40B4-BE49-F238E27FC236}">
                <a16:creationId xmlns:a16="http://schemas.microsoft.com/office/drawing/2014/main" id="{CA6A8A9B-34C1-44C0-9885-4C850BA7456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223" y="80746"/>
            <a:ext cx="1031005" cy="3459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Fichier:Erasmus+ Logo.svg — Wikipédia">
            <a:extLst>
              <a:ext uri="{FF2B5EF4-FFF2-40B4-BE49-F238E27FC236}">
                <a16:creationId xmlns:a16="http://schemas.microsoft.com/office/drawing/2014/main" id="{42A762F6-536F-48D0-AE09-5E15880366E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3223" y="420168"/>
            <a:ext cx="1210909" cy="345974"/>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a:extLst>
              <a:ext uri="{FF2B5EF4-FFF2-40B4-BE49-F238E27FC236}">
                <a16:creationId xmlns:a16="http://schemas.microsoft.com/office/drawing/2014/main" id="{467FDBCE-777E-4E7E-BC85-5C802305A472}"/>
              </a:ext>
            </a:extLst>
          </p:cNvPr>
          <p:cNvPicPr>
            <a:picLocks noChangeAspect="1"/>
          </p:cNvPicPr>
          <p:nvPr/>
        </p:nvPicPr>
        <p:blipFill rotWithShape="1">
          <a:blip r:embed="rId6">
            <a:extLst>
              <a:ext uri="{28A0092B-C50C-407E-A947-70E740481C1C}">
                <a14:useLocalDpi xmlns:a14="http://schemas.microsoft.com/office/drawing/2010/main" val="0"/>
              </a:ext>
            </a:extLst>
          </a:blip>
          <a:srcRect l="3535" t="37086" r="8957" b="34306"/>
          <a:stretch/>
        </p:blipFill>
        <p:spPr>
          <a:xfrm rot="16200000">
            <a:off x="-192742" y="2514183"/>
            <a:ext cx="4070347" cy="2883162"/>
          </a:xfrm>
          <a:prstGeom prst="rect">
            <a:avLst/>
          </a:prstGeom>
        </p:spPr>
      </p:pic>
      <p:pic>
        <p:nvPicPr>
          <p:cNvPr id="7" name="Picture 2" descr="Alex Olivier • Les chocolats du cœur | LinkedIn">
            <a:extLst>
              <a:ext uri="{FF2B5EF4-FFF2-40B4-BE49-F238E27FC236}">
                <a16:creationId xmlns:a16="http://schemas.microsoft.com/office/drawing/2014/main" id="{A9D64D51-DD6F-4CEF-B519-D7B321D43CB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38631" y="1478926"/>
            <a:ext cx="4197663" cy="2476838"/>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a:extLst>
              <a:ext uri="{FF2B5EF4-FFF2-40B4-BE49-F238E27FC236}">
                <a16:creationId xmlns:a16="http://schemas.microsoft.com/office/drawing/2014/main" id="{BBFADEA9-603D-48BF-95A2-C9932AA64197}"/>
              </a:ext>
            </a:extLst>
          </p:cNvPr>
          <p:cNvPicPr>
            <a:picLocks noChangeAspect="1"/>
          </p:cNvPicPr>
          <p:nvPr/>
        </p:nvPicPr>
        <p:blipFill>
          <a:blip r:embed="rId8"/>
          <a:stretch>
            <a:fillRect/>
          </a:stretch>
        </p:blipFill>
        <p:spPr>
          <a:xfrm>
            <a:off x="3978907" y="4664466"/>
            <a:ext cx="4157387" cy="1474063"/>
          </a:xfrm>
          <a:prstGeom prst="rect">
            <a:avLst/>
          </a:prstGeom>
        </p:spPr>
      </p:pic>
      <p:pic>
        <p:nvPicPr>
          <p:cNvPr id="12" name="Image 11">
            <a:extLst>
              <a:ext uri="{FF2B5EF4-FFF2-40B4-BE49-F238E27FC236}">
                <a16:creationId xmlns:a16="http://schemas.microsoft.com/office/drawing/2014/main" id="{D026F9D5-F18E-45F2-9833-B190C854EE37}"/>
              </a:ext>
            </a:extLst>
          </p:cNvPr>
          <p:cNvPicPr>
            <a:picLocks noChangeAspect="1"/>
          </p:cNvPicPr>
          <p:nvPr/>
        </p:nvPicPr>
        <p:blipFill>
          <a:blip r:embed="rId9"/>
          <a:stretch>
            <a:fillRect/>
          </a:stretch>
        </p:blipFill>
        <p:spPr>
          <a:xfrm>
            <a:off x="8907989" y="1451345"/>
            <a:ext cx="2452562" cy="3063780"/>
          </a:xfrm>
          <a:prstGeom prst="rect">
            <a:avLst/>
          </a:prstGeom>
        </p:spPr>
      </p:pic>
      <p:pic>
        <p:nvPicPr>
          <p:cNvPr id="13" name="Image 12">
            <a:extLst>
              <a:ext uri="{FF2B5EF4-FFF2-40B4-BE49-F238E27FC236}">
                <a16:creationId xmlns:a16="http://schemas.microsoft.com/office/drawing/2014/main" id="{5B94040B-6A90-40FF-9BB0-BE5682E75591}"/>
              </a:ext>
            </a:extLst>
          </p:cNvPr>
          <p:cNvPicPr>
            <a:picLocks noChangeAspect="1"/>
          </p:cNvPicPr>
          <p:nvPr/>
        </p:nvPicPr>
        <p:blipFill rotWithShape="1">
          <a:blip r:embed="rId10"/>
          <a:srcRect l="25390" t="33037" r="58922" b="33700"/>
          <a:stretch/>
        </p:blipFill>
        <p:spPr>
          <a:xfrm>
            <a:off x="10263392" y="4664466"/>
            <a:ext cx="1704774" cy="2033196"/>
          </a:xfrm>
          <a:prstGeom prst="rect">
            <a:avLst/>
          </a:prstGeom>
        </p:spPr>
      </p:pic>
      <p:sp>
        <p:nvSpPr>
          <p:cNvPr id="2" name="ZoneTexte 1">
            <a:extLst>
              <a:ext uri="{FF2B5EF4-FFF2-40B4-BE49-F238E27FC236}">
                <a16:creationId xmlns:a16="http://schemas.microsoft.com/office/drawing/2014/main" id="{E255FF2E-8F8C-4F62-87BE-39469F02E172}"/>
              </a:ext>
            </a:extLst>
          </p:cNvPr>
          <p:cNvSpPr txBox="1"/>
          <p:nvPr/>
        </p:nvSpPr>
        <p:spPr>
          <a:xfrm>
            <a:off x="1584132" y="292963"/>
            <a:ext cx="10478914" cy="707886"/>
          </a:xfrm>
          <a:prstGeom prst="rect">
            <a:avLst/>
          </a:prstGeom>
          <a:noFill/>
        </p:spPr>
        <p:txBody>
          <a:bodyPr wrap="square" rtlCol="0">
            <a:spAutoFit/>
          </a:bodyPr>
          <a:lstStyle/>
          <a:p>
            <a:r>
              <a:rPr lang="fr-FR" sz="4000" b="1" dirty="0"/>
              <a:t>COMMENT SONT FINANCER NOS EXCURSIONS ?</a:t>
            </a:r>
          </a:p>
        </p:txBody>
      </p:sp>
    </p:spTree>
    <p:extLst>
      <p:ext uri="{BB962C8B-B14F-4D97-AF65-F5344CB8AC3E}">
        <p14:creationId xmlns:p14="http://schemas.microsoft.com/office/powerpoint/2010/main" val="26611154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l="-6000" r="-6000"/>
          </a:stretch>
        </a:blipFill>
        <a:effectLst/>
      </p:bgPr>
    </p:bg>
    <p:spTree>
      <p:nvGrpSpPr>
        <p:cNvPr id="1" name=""/>
        <p:cNvGrpSpPr/>
        <p:nvPr/>
      </p:nvGrpSpPr>
      <p:grpSpPr>
        <a:xfrm>
          <a:off x="0" y="0"/>
          <a:ext cx="0" cy="0"/>
          <a:chOff x="0" y="0"/>
          <a:chExt cx="0" cy="0"/>
        </a:xfrm>
      </p:grpSpPr>
      <p:sp>
        <p:nvSpPr>
          <p:cNvPr id="2" name="ZoneTexte 1"/>
          <p:cNvSpPr txBox="1"/>
          <p:nvPr/>
        </p:nvSpPr>
        <p:spPr>
          <a:xfrm>
            <a:off x="1010653" y="56765"/>
            <a:ext cx="10870197" cy="923330"/>
          </a:xfrm>
          <a:prstGeom prst="rect">
            <a:avLst/>
          </a:prstGeom>
          <a:noFill/>
        </p:spPr>
        <p:txBody>
          <a:bodyPr wrap="square" rtlCol="0">
            <a:spAutoFit/>
          </a:bodyPr>
          <a:lstStyle/>
          <a:p>
            <a:r>
              <a:rPr lang="fr-FR" sz="5400" b="1" cap="all" dirty="0">
                <a:solidFill>
                  <a:prstClr val="black"/>
                </a:solidFill>
              </a:rPr>
              <a:t>QUELQUES Spécialités Irlandaises </a:t>
            </a:r>
          </a:p>
        </p:txBody>
      </p:sp>
      <p:sp>
        <p:nvSpPr>
          <p:cNvPr id="6" name="ZoneTexte 5"/>
          <p:cNvSpPr txBox="1"/>
          <p:nvPr/>
        </p:nvSpPr>
        <p:spPr>
          <a:xfrm>
            <a:off x="3162452" y="5825309"/>
            <a:ext cx="4051300" cy="584775"/>
          </a:xfrm>
          <a:prstGeom prst="rect">
            <a:avLst/>
          </a:prstGeom>
          <a:noFill/>
        </p:spPr>
        <p:txBody>
          <a:bodyPr wrap="square" rtlCol="0">
            <a:spAutoFit/>
          </a:bodyPr>
          <a:lstStyle/>
          <a:p>
            <a:r>
              <a:rPr lang="fr-FR" sz="3200" dirty="0">
                <a:solidFill>
                  <a:prstClr val="black"/>
                </a:solidFill>
              </a:rPr>
              <a:t>Scones</a:t>
            </a:r>
          </a:p>
        </p:txBody>
      </p:sp>
      <p:sp>
        <p:nvSpPr>
          <p:cNvPr id="8" name="ZoneTexte 7"/>
          <p:cNvSpPr txBox="1"/>
          <p:nvPr/>
        </p:nvSpPr>
        <p:spPr>
          <a:xfrm>
            <a:off x="0" y="3226875"/>
            <a:ext cx="3501399" cy="1077218"/>
          </a:xfrm>
          <a:prstGeom prst="rect">
            <a:avLst/>
          </a:prstGeom>
          <a:noFill/>
        </p:spPr>
        <p:txBody>
          <a:bodyPr wrap="square" rtlCol="0">
            <a:spAutoFit/>
          </a:bodyPr>
          <a:lstStyle/>
          <a:p>
            <a:pPr algn="ctr"/>
            <a:r>
              <a:rPr lang="fr-FR" sz="3200" dirty="0">
                <a:solidFill>
                  <a:prstClr val="black"/>
                </a:solidFill>
              </a:rPr>
              <a:t>Petit-déjeuner traditionnel</a:t>
            </a:r>
          </a:p>
        </p:txBody>
      </p:sp>
      <p:pic>
        <p:nvPicPr>
          <p:cNvPr id="1026" name="Picture 2" descr="Résultat de recherche d'images pour &quot;spécialitées irlandaises&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701" y="1206919"/>
            <a:ext cx="2900201" cy="1865796"/>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p:cNvPicPr>
            <a:picLocks noChangeAspect="1"/>
          </p:cNvPicPr>
          <p:nvPr/>
        </p:nvPicPr>
        <p:blipFill>
          <a:blip r:embed="rId4"/>
          <a:stretch>
            <a:fillRect/>
          </a:stretch>
        </p:blipFill>
        <p:spPr>
          <a:xfrm>
            <a:off x="6553200" y="1236773"/>
            <a:ext cx="2628900" cy="1743075"/>
          </a:xfrm>
          <a:prstGeom prst="rect">
            <a:avLst/>
          </a:prstGeom>
        </p:spPr>
      </p:pic>
      <p:pic>
        <p:nvPicPr>
          <p:cNvPr id="9" name="Image 8"/>
          <p:cNvPicPr>
            <a:picLocks noChangeAspect="1"/>
          </p:cNvPicPr>
          <p:nvPr/>
        </p:nvPicPr>
        <p:blipFill>
          <a:blip r:embed="rId5"/>
          <a:stretch>
            <a:fillRect/>
          </a:stretch>
        </p:blipFill>
        <p:spPr>
          <a:xfrm>
            <a:off x="8401050" y="3783767"/>
            <a:ext cx="3479800" cy="1957388"/>
          </a:xfrm>
          <a:prstGeom prst="rect">
            <a:avLst/>
          </a:prstGeom>
        </p:spPr>
      </p:pic>
      <p:pic>
        <p:nvPicPr>
          <p:cNvPr id="10" name="Image 9"/>
          <p:cNvPicPr>
            <a:picLocks noChangeAspect="1"/>
          </p:cNvPicPr>
          <p:nvPr/>
        </p:nvPicPr>
        <p:blipFill>
          <a:blip r:embed="rId6"/>
          <a:stretch>
            <a:fillRect/>
          </a:stretch>
        </p:blipFill>
        <p:spPr>
          <a:xfrm>
            <a:off x="3162452" y="3853774"/>
            <a:ext cx="2916014" cy="1817375"/>
          </a:xfrm>
          <a:prstGeom prst="rect">
            <a:avLst/>
          </a:prstGeom>
        </p:spPr>
      </p:pic>
      <p:sp>
        <p:nvSpPr>
          <p:cNvPr id="14" name="ZoneTexte 13"/>
          <p:cNvSpPr txBox="1"/>
          <p:nvPr/>
        </p:nvSpPr>
        <p:spPr>
          <a:xfrm>
            <a:off x="6553200" y="3072715"/>
            <a:ext cx="4051300" cy="584775"/>
          </a:xfrm>
          <a:prstGeom prst="rect">
            <a:avLst/>
          </a:prstGeom>
          <a:noFill/>
        </p:spPr>
        <p:txBody>
          <a:bodyPr wrap="square" rtlCol="0">
            <a:spAutoFit/>
          </a:bodyPr>
          <a:lstStyle/>
          <a:p>
            <a:r>
              <a:rPr lang="fr-FR" sz="3200" dirty="0" err="1">
                <a:solidFill>
                  <a:prstClr val="black"/>
                </a:solidFill>
              </a:rPr>
              <a:t>Colcannon</a:t>
            </a:r>
            <a:endParaRPr lang="fr-FR" sz="3200" dirty="0">
              <a:solidFill>
                <a:prstClr val="black"/>
              </a:solidFill>
            </a:endParaRPr>
          </a:p>
        </p:txBody>
      </p:sp>
      <p:sp>
        <p:nvSpPr>
          <p:cNvPr id="15" name="ZoneTexte 14"/>
          <p:cNvSpPr txBox="1"/>
          <p:nvPr/>
        </p:nvSpPr>
        <p:spPr>
          <a:xfrm>
            <a:off x="8401050" y="5748104"/>
            <a:ext cx="4051300" cy="584775"/>
          </a:xfrm>
          <a:prstGeom prst="rect">
            <a:avLst/>
          </a:prstGeom>
          <a:noFill/>
        </p:spPr>
        <p:txBody>
          <a:bodyPr wrap="square" rtlCol="0">
            <a:spAutoFit/>
          </a:bodyPr>
          <a:lstStyle/>
          <a:p>
            <a:r>
              <a:rPr lang="fr-FR" sz="3200" dirty="0">
                <a:solidFill>
                  <a:prstClr val="black"/>
                </a:solidFill>
              </a:rPr>
              <a:t>Soda </a:t>
            </a:r>
            <a:r>
              <a:rPr lang="fr-FR" sz="3200" dirty="0" err="1">
                <a:solidFill>
                  <a:prstClr val="black"/>
                </a:solidFill>
              </a:rPr>
              <a:t>bread</a:t>
            </a:r>
            <a:endParaRPr lang="fr-FR" sz="3200" dirty="0">
              <a:solidFill>
                <a:prstClr val="black"/>
              </a:solidFill>
            </a:endParaRPr>
          </a:p>
        </p:txBody>
      </p:sp>
    </p:spTree>
    <p:extLst>
      <p:ext uri="{BB962C8B-B14F-4D97-AF65-F5344CB8AC3E}">
        <p14:creationId xmlns:p14="http://schemas.microsoft.com/office/powerpoint/2010/main" val="30099549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3000"/>
            <a:lum/>
          </a:blip>
          <a:srcRect/>
          <a:stretch>
            <a:fillRect t="-6000" b="-6000"/>
          </a:stretch>
        </a:blipFill>
        <a:effectLst/>
      </p:bgPr>
    </p:bg>
    <p:spTree>
      <p:nvGrpSpPr>
        <p:cNvPr id="1" name=""/>
        <p:cNvGrpSpPr/>
        <p:nvPr/>
      </p:nvGrpSpPr>
      <p:grpSpPr>
        <a:xfrm>
          <a:off x="0" y="0"/>
          <a:ext cx="0" cy="0"/>
          <a:chOff x="0" y="0"/>
          <a:chExt cx="0" cy="0"/>
        </a:xfrm>
      </p:grpSpPr>
      <p:pic>
        <p:nvPicPr>
          <p:cNvPr id="20" name="Picture 6" descr="LYCEE REGIONAL PARC SAINT JEAN, Place du 4 Septembre, 83100 Toulon">
            <a:extLst>
              <a:ext uri="{FF2B5EF4-FFF2-40B4-BE49-F238E27FC236}">
                <a16:creationId xmlns:a16="http://schemas.microsoft.com/office/drawing/2014/main" id="{CA6A8A9B-34C1-44C0-9885-4C850BA7456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223" y="73351"/>
            <a:ext cx="1031005" cy="3459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Fichier:Erasmus+ Logo.svg — Wikipédia">
            <a:extLst>
              <a:ext uri="{FF2B5EF4-FFF2-40B4-BE49-F238E27FC236}">
                <a16:creationId xmlns:a16="http://schemas.microsoft.com/office/drawing/2014/main" id="{42A762F6-536F-48D0-AE09-5E15880366E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3223" y="423320"/>
            <a:ext cx="1210909" cy="345974"/>
          </a:xfrm>
          <a:prstGeom prst="rect">
            <a:avLst/>
          </a:prstGeom>
          <a:noFill/>
          <a:extLst>
            <a:ext uri="{909E8E84-426E-40DD-AFC4-6F175D3DCCD1}">
              <a14:hiddenFill xmlns:a14="http://schemas.microsoft.com/office/drawing/2010/main">
                <a:solidFill>
                  <a:srgbClr val="FFFFFF"/>
                </a:solidFill>
              </a14:hiddenFill>
            </a:ext>
          </a:extLst>
        </p:spPr>
      </p:pic>
      <p:sp>
        <p:nvSpPr>
          <p:cNvPr id="23" name="ZoneTexte 22">
            <a:extLst>
              <a:ext uri="{FF2B5EF4-FFF2-40B4-BE49-F238E27FC236}">
                <a16:creationId xmlns:a16="http://schemas.microsoft.com/office/drawing/2014/main" id="{5AB1E11F-2220-4603-AECB-0627DA4607D2}"/>
              </a:ext>
            </a:extLst>
          </p:cNvPr>
          <p:cNvSpPr txBox="1"/>
          <p:nvPr/>
        </p:nvSpPr>
        <p:spPr>
          <a:xfrm>
            <a:off x="2672179" y="188812"/>
            <a:ext cx="10244830" cy="923330"/>
          </a:xfrm>
          <a:prstGeom prst="rect">
            <a:avLst/>
          </a:prstGeom>
          <a:noFill/>
        </p:spPr>
        <p:txBody>
          <a:bodyPr wrap="square" rtlCol="0">
            <a:spAutoFit/>
          </a:bodyPr>
          <a:lstStyle/>
          <a:p>
            <a:r>
              <a:rPr lang="fr-FR" sz="5400" b="1" cap="all" dirty="0"/>
              <a:t>Les légendes Irlandaises</a:t>
            </a:r>
            <a:r>
              <a:rPr lang="fr-FR" sz="5400" b="1" dirty="0"/>
              <a:t> </a:t>
            </a:r>
          </a:p>
        </p:txBody>
      </p:sp>
      <p:pic>
        <p:nvPicPr>
          <p:cNvPr id="24" name="Image 23">
            <a:extLst>
              <a:ext uri="{FF2B5EF4-FFF2-40B4-BE49-F238E27FC236}">
                <a16:creationId xmlns:a16="http://schemas.microsoft.com/office/drawing/2014/main" id="{EA93E1D3-8207-4756-AAA8-34603C67375C}"/>
              </a:ext>
            </a:extLst>
          </p:cNvPr>
          <p:cNvPicPr>
            <a:picLocks noChangeAspect="1"/>
          </p:cNvPicPr>
          <p:nvPr/>
        </p:nvPicPr>
        <p:blipFill>
          <a:blip r:embed="rId6"/>
          <a:stretch>
            <a:fillRect/>
          </a:stretch>
        </p:blipFill>
        <p:spPr>
          <a:xfrm rot="19818863">
            <a:off x="428118" y="2604122"/>
            <a:ext cx="3185911" cy="1976576"/>
          </a:xfrm>
          <a:prstGeom prst="rect">
            <a:avLst/>
          </a:prstGeom>
        </p:spPr>
      </p:pic>
      <p:sp>
        <p:nvSpPr>
          <p:cNvPr id="25" name="ZoneTexte 24">
            <a:extLst>
              <a:ext uri="{FF2B5EF4-FFF2-40B4-BE49-F238E27FC236}">
                <a16:creationId xmlns:a16="http://schemas.microsoft.com/office/drawing/2014/main" id="{72D5E33F-E56F-4107-9270-8902A4CBC580}"/>
              </a:ext>
            </a:extLst>
          </p:cNvPr>
          <p:cNvSpPr txBox="1"/>
          <p:nvPr/>
        </p:nvSpPr>
        <p:spPr>
          <a:xfrm rot="19877517">
            <a:off x="333912" y="2213348"/>
            <a:ext cx="1788765" cy="646331"/>
          </a:xfrm>
          <a:prstGeom prst="rect">
            <a:avLst/>
          </a:prstGeom>
          <a:noFill/>
          <a:ln>
            <a:noFill/>
          </a:ln>
        </p:spPr>
        <p:txBody>
          <a:bodyPr wrap="square" rtlCol="0">
            <a:spAutoFit/>
          </a:bodyPr>
          <a:lstStyle/>
          <a:p>
            <a:pPr algn="ctr"/>
            <a:r>
              <a:rPr lang="fr-FR" b="1" dirty="0">
                <a:latin typeface="Amiri" panose="00000500000000000000" pitchFamily="2" charset="-78"/>
                <a:ea typeface="Amiri" panose="00000500000000000000" pitchFamily="2" charset="-78"/>
                <a:cs typeface="Amiri" panose="00000500000000000000" pitchFamily="2" charset="-78"/>
              </a:rPr>
              <a:t>Le Leprechaun</a:t>
            </a:r>
          </a:p>
        </p:txBody>
      </p:sp>
      <p:pic>
        <p:nvPicPr>
          <p:cNvPr id="26" name="Image 25">
            <a:extLst>
              <a:ext uri="{FF2B5EF4-FFF2-40B4-BE49-F238E27FC236}">
                <a16:creationId xmlns:a16="http://schemas.microsoft.com/office/drawing/2014/main" id="{329205B4-62D4-4130-9CC4-3231D022FC12}"/>
              </a:ext>
            </a:extLst>
          </p:cNvPr>
          <p:cNvPicPr>
            <a:picLocks noChangeAspect="1"/>
          </p:cNvPicPr>
          <p:nvPr/>
        </p:nvPicPr>
        <p:blipFill>
          <a:blip r:embed="rId7"/>
          <a:stretch>
            <a:fillRect/>
          </a:stretch>
        </p:blipFill>
        <p:spPr>
          <a:xfrm>
            <a:off x="3353419" y="4279588"/>
            <a:ext cx="5048339" cy="2450386"/>
          </a:xfrm>
          <a:prstGeom prst="rect">
            <a:avLst/>
          </a:prstGeom>
        </p:spPr>
      </p:pic>
      <p:sp>
        <p:nvSpPr>
          <p:cNvPr id="27" name="ZoneTexte 26">
            <a:extLst>
              <a:ext uri="{FF2B5EF4-FFF2-40B4-BE49-F238E27FC236}">
                <a16:creationId xmlns:a16="http://schemas.microsoft.com/office/drawing/2014/main" id="{484DD678-99AC-4EBE-90E4-68F5ECCD7001}"/>
              </a:ext>
            </a:extLst>
          </p:cNvPr>
          <p:cNvSpPr txBox="1"/>
          <p:nvPr/>
        </p:nvSpPr>
        <p:spPr>
          <a:xfrm>
            <a:off x="4879256" y="3871250"/>
            <a:ext cx="2323978" cy="707886"/>
          </a:xfrm>
          <a:prstGeom prst="rect">
            <a:avLst/>
          </a:prstGeom>
          <a:noFill/>
        </p:spPr>
        <p:txBody>
          <a:bodyPr wrap="square" rtlCol="0">
            <a:spAutoFit/>
          </a:bodyPr>
          <a:lstStyle/>
          <a:p>
            <a:pPr algn="ctr"/>
            <a:r>
              <a:rPr lang="fr-FR" sz="2000" b="1" dirty="0">
                <a:latin typeface="Amiri" panose="00000500000000000000" pitchFamily="2" charset="-78"/>
                <a:ea typeface="Amiri" panose="00000500000000000000" pitchFamily="2" charset="-78"/>
                <a:cs typeface="Amiri" panose="00000500000000000000" pitchFamily="2" charset="-78"/>
              </a:rPr>
              <a:t>La Harpe Celtique</a:t>
            </a:r>
          </a:p>
        </p:txBody>
      </p:sp>
      <p:pic>
        <p:nvPicPr>
          <p:cNvPr id="28" name="Image 27">
            <a:extLst>
              <a:ext uri="{FF2B5EF4-FFF2-40B4-BE49-F238E27FC236}">
                <a16:creationId xmlns:a16="http://schemas.microsoft.com/office/drawing/2014/main" id="{F26F7F9F-C678-4E8F-A22F-A00A30A6C258}"/>
              </a:ext>
            </a:extLst>
          </p:cNvPr>
          <p:cNvPicPr>
            <a:picLocks noChangeAspect="1"/>
          </p:cNvPicPr>
          <p:nvPr/>
        </p:nvPicPr>
        <p:blipFill rotWithShape="1">
          <a:blip r:embed="rId8"/>
          <a:srcRect l="9696" r="10603"/>
          <a:stretch/>
        </p:blipFill>
        <p:spPr>
          <a:xfrm>
            <a:off x="5278999" y="1518755"/>
            <a:ext cx="1746297" cy="2191033"/>
          </a:xfrm>
          <a:prstGeom prst="rect">
            <a:avLst/>
          </a:prstGeom>
        </p:spPr>
      </p:pic>
      <p:sp>
        <p:nvSpPr>
          <p:cNvPr id="29" name="Rectangle 28">
            <a:extLst>
              <a:ext uri="{FF2B5EF4-FFF2-40B4-BE49-F238E27FC236}">
                <a16:creationId xmlns:a16="http://schemas.microsoft.com/office/drawing/2014/main" id="{28B830E3-03CC-44E4-B538-FD57B0B9C04A}"/>
              </a:ext>
            </a:extLst>
          </p:cNvPr>
          <p:cNvSpPr/>
          <p:nvPr/>
        </p:nvSpPr>
        <p:spPr>
          <a:xfrm>
            <a:off x="4879256" y="974857"/>
            <a:ext cx="2491928" cy="584775"/>
          </a:xfrm>
          <a:prstGeom prst="rect">
            <a:avLst/>
          </a:prstGeom>
        </p:spPr>
        <p:txBody>
          <a:bodyPr wrap="square">
            <a:spAutoFit/>
          </a:bodyPr>
          <a:lstStyle/>
          <a:p>
            <a:pPr algn="ctr"/>
            <a:r>
              <a:rPr lang="fr-FR" sz="1600" b="1" dirty="0">
                <a:latin typeface="Amiri" panose="00000500000000000000" pitchFamily="2" charset="-78"/>
                <a:ea typeface="Amiri" panose="00000500000000000000" pitchFamily="2" charset="-78"/>
                <a:cs typeface="Amiri" panose="00000500000000000000" pitchFamily="2" charset="-78"/>
              </a:rPr>
              <a:t>Le trèfle à quatre feuilles</a:t>
            </a:r>
          </a:p>
        </p:txBody>
      </p:sp>
      <p:pic>
        <p:nvPicPr>
          <p:cNvPr id="30" name="Image 29">
            <a:extLst>
              <a:ext uri="{FF2B5EF4-FFF2-40B4-BE49-F238E27FC236}">
                <a16:creationId xmlns:a16="http://schemas.microsoft.com/office/drawing/2014/main" id="{C8C0BFED-957F-4FD7-9F8E-C78C244AF217}"/>
              </a:ext>
            </a:extLst>
          </p:cNvPr>
          <p:cNvPicPr>
            <a:picLocks noChangeAspect="1"/>
          </p:cNvPicPr>
          <p:nvPr/>
        </p:nvPicPr>
        <p:blipFill>
          <a:blip r:embed="rId9"/>
          <a:stretch>
            <a:fillRect/>
          </a:stretch>
        </p:blipFill>
        <p:spPr>
          <a:xfrm rot="1829049">
            <a:off x="8147147" y="2253343"/>
            <a:ext cx="3552826" cy="2351314"/>
          </a:xfrm>
          <a:prstGeom prst="rect">
            <a:avLst/>
          </a:prstGeom>
        </p:spPr>
      </p:pic>
      <p:sp>
        <p:nvSpPr>
          <p:cNvPr id="31" name="ZoneTexte 30">
            <a:extLst>
              <a:ext uri="{FF2B5EF4-FFF2-40B4-BE49-F238E27FC236}">
                <a16:creationId xmlns:a16="http://schemas.microsoft.com/office/drawing/2014/main" id="{DAAE0618-02E3-4C06-8072-64BA1FE17F49}"/>
              </a:ext>
            </a:extLst>
          </p:cNvPr>
          <p:cNvSpPr txBox="1"/>
          <p:nvPr/>
        </p:nvSpPr>
        <p:spPr>
          <a:xfrm rot="1815800">
            <a:off x="9404497" y="1912210"/>
            <a:ext cx="2867826" cy="646331"/>
          </a:xfrm>
          <a:prstGeom prst="rect">
            <a:avLst/>
          </a:prstGeom>
          <a:noFill/>
        </p:spPr>
        <p:txBody>
          <a:bodyPr wrap="square" rtlCol="0">
            <a:spAutoFit/>
          </a:bodyPr>
          <a:lstStyle/>
          <a:p>
            <a:pPr algn="ctr"/>
            <a:r>
              <a:rPr lang="fr-FR" b="1" dirty="0">
                <a:latin typeface="Amiri" panose="00000500000000000000" pitchFamily="2" charset="-78"/>
                <a:ea typeface="Amiri" panose="00000500000000000000" pitchFamily="2" charset="-78"/>
                <a:cs typeface="Amiri" panose="00000500000000000000" pitchFamily="2" charset="-78"/>
              </a:rPr>
              <a:t>La Chaussée des Géants</a:t>
            </a:r>
          </a:p>
        </p:txBody>
      </p:sp>
    </p:spTree>
    <p:extLst>
      <p:ext uri="{BB962C8B-B14F-4D97-AF65-F5344CB8AC3E}">
        <p14:creationId xmlns:p14="http://schemas.microsoft.com/office/powerpoint/2010/main" val="36838786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3000"/>
            <a:lum/>
          </a:blip>
          <a:srcRect/>
          <a:stretch>
            <a:fillRect t="-6000" b="-6000"/>
          </a:stretch>
        </a:blipFill>
        <a:effectLst/>
      </p:bgPr>
    </p:bg>
    <p:spTree>
      <p:nvGrpSpPr>
        <p:cNvPr id="1" name=""/>
        <p:cNvGrpSpPr/>
        <p:nvPr/>
      </p:nvGrpSpPr>
      <p:grpSpPr>
        <a:xfrm>
          <a:off x="0" y="0"/>
          <a:ext cx="0" cy="0"/>
          <a:chOff x="0" y="0"/>
          <a:chExt cx="0" cy="0"/>
        </a:xfrm>
      </p:grpSpPr>
      <p:pic>
        <p:nvPicPr>
          <p:cNvPr id="20" name="Picture 6" descr="LYCEE REGIONAL PARC SAINT JEAN, Place du 4 Septembre, 83100 Toulon">
            <a:extLst>
              <a:ext uri="{FF2B5EF4-FFF2-40B4-BE49-F238E27FC236}">
                <a16:creationId xmlns:a16="http://schemas.microsoft.com/office/drawing/2014/main" id="{CA6A8A9B-34C1-44C0-9885-4C850BA7456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223" y="100922"/>
            <a:ext cx="1031005" cy="3459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Fichier:Erasmus+ Logo.svg — Wikipédia">
            <a:extLst>
              <a:ext uri="{FF2B5EF4-FFF2-40B4-BE49-F238E27FC236}">
                <a16:creationId xmlns:a16="http://schemas.microsoft.com/office/drawing/2014/main" id="{42A762F6-536F-48D0-AE09-5E15880366E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3223" y="446897"/>
            <a:ext cx="1210909" cy="345974"/>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a:extLst>
              <a:ext uri="{FF2B5EF4-FFF2-40B4-BE49-F238E27FC236}">
                <a16:creationId xmlns:a16="http://schemas.microsoft.com/office/drawing/2014/main" id="{0EC2E4F8-47AE-4741-8DBB-C6D299F86B97}"/>
              </a:ext>
            </a:extLst>
          </p:cNvPr>
          <p:cNvPicPr/>
          <p:nvPr/>
        </p:nvPicPr>
        <p:blipFill rotWithShape="1">
          <a:blip r:embed="rId6">
            <a:extLst>
              <a:ext uri="{28A0092B-C50C-407E-A947-70E740481C1C}">
                <a14:useLocalDpi xmlns:a14="http://schemas.microsoft.com/office/drawing/2010/main" val="0"/>
              </a:ext>
            </a:extLst>
          </a:blip>
          <a:srcRect l="60516" t="29395" r="21296" b="37096"/>
          <a:stretch/>
        </p:blipFill>
        <p:spPr bwMode="auto">
          <a:xfrm>
            <a:off x="4060720" y="1345799"/>
            <a:ext cx="4070559" cy="4797549"/>
          </a:xfrm>
          <a:prstGeom prst="rect">
            <a:avLst/>
          </a:prstGeom>
          <a:ln>
            <a:noFill/>
          </a:ln>
          <a:extLst>
            <a:ext uri="{53640926-AAD7-44D8-BBD7-CCE9431645EC}">
              <a14:shadowObscured xmlns:a14="http://schemas.microsoft.com/office/drawing/2010/main"/>
            </a:ext>
          </a:extLst>
        </p:spPr>
      </p:pic>
      <p:sp>
        <p:nvSpPr>
          <p:cNvPr id="3" name="ZoneTexte 2">
            <a:extLst>
              <a:ext uri="{FF2B5EF4-FFF2-40B4-BE49-F238E27FC236}">
                <a16:creationId xmlns:a16="http://schemas.microsoft.com/office/drawing/2014/main" id="{4A8D8909-5DB5-46CF-8652-DB4DFFB3E52C}"/>
              </a:ext>
            </a:extLst>
          </p:cNvPr>
          <p:cNvSpPr txBox="1"/>
          <p:nvPr/>
        </p:nvSpPr>
        <p:spPr>
          <a:xfrm>
            <a:off x="4891597" y="331206"/>
            <a:ext cx="2458772" cy="923330"/>
          </a:xfrm>
          <a:prstGeom prst="rect">
            <a:avLst/>
          </a:prstGeom>
          <a:noFill/>
        </p:spPr>
        <p:txBody>
          <a:bodyPr wrap="square" rtlCol="0">
            <a:spAutoFit/>
          </a:bodyPr>
          <a:lstStyle/>
          <a:p>
            <a:r>
              <a:rPr lang="fr-FR" sz="5400" b="1" dirty="0"/>
              <a:t>QUIZZ</a:t>
            </a:r>
          </a:p>
        </p:txBody>
      </p:sp>
    </p:spTree>
    <p:extLst>
      <p:ext uri="{BB962C8B-B14F-4D97-AF65-F5344CB8AC3E}">
        <p14:creationId xmlns:p14="http://schemas.microsoft.com/office/powerpoint/2010/main" val="36068701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3000"/>
            <a:lum/>
          </a:blip>
          <a:srcRect/>
          <a:stretch>
            <a:fillRect t="-6000" b="-6000"/>
          </a:stretch>
        </a:blipFill>
        <a:effectLst/>
      </p:bgPr>
    </p:bg>
    <p:spTree>
      <p:nvGrpSpPr>
        <p:cNvPr id="1" name=""/>
        <p:cNvGrpSpPr/>
        <p:nvPr/>
      </p:nvGrpSpPr>
      <p:grpSpPr>
        <a:xfrm>
          <a:off x="0" y="0"/>
          <a:ext cx="0" cy="0"/>
          <a:chOff x="0" y="0"/>
          <a:chExt cx="0" cy="0"/>
        </a:xfrm>
      </p:grpSpPr>
      <p:pic>
        <p:nvPicPr>
          <p:cNvPr id="20" name="Picture 6" descr="LYCEE REGIONAL PARC SAINT JEAN, Place du 4 Septembre, 83100 Toulon">
            <a:extLst>
              <a:ext uri="{FF2B5EF4-FFF2-40B4-BE49-F238E27FC236}">
                <a16:creationId xmlns:a16="http://schemas.microsoft.com/office/drawing/2014/main" id="{CA6A8A9B-34C1-44C0-9885-4C850BA7456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223" y="100922"/>
            <a:ext cx="1031005" cy="3459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Fichier:Erasmus+ Logo.svg — Wikipédia">
            <a:extLst>
              <a:ext uri="{FF2B5EF4-FFF2-40B4-BE49-F238E27FC236}">
                <a16:creationId xmlns:a16="http://schemas.microsoft.com/office/drawing/2014/main" id="{42A762F6-536F-48D0-AE09-5E15880366E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3223" y="446897"/>
            <a:ext cx="1210909" cy="34597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BCF79E98-C89A-4B21-94F3-DD75280A76DD}"/>
              </a:ext>
            </a:extLst>
          </p:cNvPr>
          <p:cNvSpPr/>
          <p:nvPr/>
        </p:nvSpPr>
        <p:spPr>
          <a:xfrm>
            <a:off x="978677" y="1988904"/>
            <a:ext cx="9396663" cy="2308324"/>
          </a:xfrm>
          <a:prstGeom prst="rect">
            <a:avLst/>
          </a:prstGeom>
          <a:noFill/>
        </p:spPr>
        <p:txBody>
          <a:bodyPr wrap="square" lIns="91440" tIns="45720" rIns="91440" bIns="45720">
            <a:spAutoFit/>
          </a:bodyPr>
          <a:lstStyle/>
          <a:p>
            <a:pPr algn="ctr"/>
            <a:r>
              <a:rPr lang="fr-FR" sz="7200" b="1" dirty="0">
                <a:ln w="0"/>
                <a:solidFill>
                  <a:schemeClr val="tx1">
                    <a:lumMod val="75000"/>
                    <a:lumOff val="25000"/>
                  </a:schemeClr>
                </a:solidFill>
                <a:effectLst>
                  <a:outerShdw blurRad="38100" dist="25400" dir="5400000" algn="ctr" rotWithShape="0">
                    <a:srgbClr val="6E747A">
                      <a:alpha val="43000"/>
                    </a:srgbClr>
                  </a:outerShdw>
                </a:effectLst>
              </a:rPr>
              <a:t>MERCI </a:t>
            </a:r>
          </a:p>
          <a:p>
            <a:pPr algn="ctr"/>
            <a:r>
              <a:rPr lang="fr-FR" sz="7200" b="1" dirty="0">
                <a:ln w="0"/>
                <a:solidFill>
                  <a:schemeClr val="tx1">
                    <a:lumMod val="75000"/>
                    <a:lumOff val="25000"/>
                  </a:schemeClr>
                </a:solidFill>
                <a:effectLst>
                  <a:outerShdw blurRad="38100" dist="25400" dir="5400000" algn="ctr" rotWithShape="0">
                    <a:srgbClr val="6E747A">
                      <a:alpha val="43000"/>
                    </a:srgbClr>
                  </a:outerShdw>
                </a:effectLst>
              </a:rPr>
              <a:t>A TOUS</a:t>
            </a:r>
            <a:endParaRPr lang="fr-FR" sz="7200" b="1" cap="none" spc="0" dirty="0">
              <a:ln w="0"/>
              <a:solidFill>
                <a:schemeClr val="tx1">
                  <a:lumMod val="75000"/>
                  <a:lumOff val="25000"/>
                </a:schemeClr>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4280245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3000"/>
            <a:lum/>
          </a:blip>
          <a:srcRect/>
          <a:stretch>
            <a:fillRect t="-6000" b="-6000"/>
          </a:stretch>
        </a:blipFill>
        <a:effectLst/>
      </p:bgPr>
    </p:bg>
    <p:spTree>
      <p:nvGrpSpPr>
        <p:cNvPr id="1" name=""/>
        <p:cNvGrpSpPr/>
        <p:nvPr/>
      </p:nvGrpSpPr>
      <p:grpSpPr>
        <a:xfrm>
          <a:off x="0" y="0"/>
          <a:ext cx="0" cy="0"/>
          <a:chOff x="0" y="0"/>
          <a:chExt cx="0" cy="0"/>
        </a:xfrm>
      </p:grpSpPr>
      <p:pic>
        <p:nvPicPr>
          <p:cNvPr id="9" name="Picture 2" descr="Fichier:Erasmus+ Logo.svg — Wikipédia">
            <a:extLst>
              <a:ext uri="{FF2B5EF4-FFF2-40B4-BE49-F238E27FC236}">
                <a16:creationId xmlns:a16="http://schemas.microsoft.com/office/drawing/2014/main" id="{296847E7-BBF3-4135-BB72-ECB0D861E5F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223" y="332961"/>
            <a:ext cx="1210909" cy="34597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LYCEE REGIONAL PARC SAINT JEAN, Place du 4 Septembre, 83100 Toulon">
            <a:extLst>
              <a:ext uri="{FF2B5EF4-FFF2-40B4-BE49-F238E27FC236}">
                <a16:creationId xmlns:a16="http://schemas.microsoft.com/office/drawing/2014/main" id="{B5D9E277-92DB-4237-A19D-60D1CBCD3AD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3223" y="31177"/>
            <a:ext cx="1031005" cy="34597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BCF79E98-C89A-4B21-94F3-DD75280A76DD}"/>
              </a:ext>
            </a:extLst>
          </p:cNvPr>
          <p:cNvSpPr/>
          <p:nvPr/>
        </p:nvSpPr>
        <p:spPr>
          <a:xfrm>
            <a:off x="1404228" y="332961"/>
            <a:ext cx="9396663" cy="1446550"/>
          </a:xfrm>
          <a:prstGeom prst="rect">
            <a:avLst/>
          </a:prstGeom>
          <a:noFill/>
        </p:spPr>
        <p:txBody>
          <a:bodyPr wrap="square" lIns="91440" tIns="45720" rIns="91440" bIns="45720">
            <a:spAutoFit/>
          </a:bodyPr>
          <a:lstStyle/>
          <a:p>
            <a:pPr algn="ctr"/>
            <a:r>
              <a:rPr lang="fr-FR" sz="4400" b="1" dirty="0">
                <a:ln w="0"/>
                <a:solidFill>
                  <a:schemeClr val="tx1">
                    <a:lumMod val="75000"/>
                    <a:lumOff val="25000"/>
                  </a:schemeClr>
                </a:solidFill>
                <a:effectLst>
                  <a:outerShdw blurRad="38100" dist="25400" dir="5400000" algn="ctr" rotWithShape="0">
                    <a:srgbClr val="6E747A">
                      <a:alpha val="43000"/>
                    </a:srgbClr>
                  </a:outerShdw>
                </a:effectLst>
              </a:rPr>
              <a:t>Orientation après une seconde </a:t>
            </a:r>
          </a:p>
          <a:p>
            <a:pPr algn="ctr"/>
            <a:r>
              <a:rPr lang="fr-FR" sz="4400" b="1" dirty="0">
                <a:ln w="0"/>
                <a:solidFill>
                  <a:schemeClr val="tx1">
                    <a:lumMod val="75000"/>
                    <a:lumOff val="25000"/>
                  </a:schemeClr>
                </a:solidFill>
                <a:effectLst>
                  <a:outerShdw blurRad="38100" dist="25400" dir="5400000" algn="ctr" rotWithShape="0">
                    <a:srgbClr val="6E747A">
                      <a:alpha val="43000"/>
                    </a:srgbClr>
                  </a:outerShdw>
                </a:effectLst>
              </a:rPr>
              <a:t>Métiers de la Relation Clients</a:t>
            </a:r>
            <a:endParaRPr lang="fr-FR" sz="4400" b="1" cap="none" spc="0" dirty="0">
              <a:ln w="0"/>
              <a:solidFill>
                <a:schemeClr val="tx1">
                  <a:lumMod val="75000"/>
                  <a:lumOff val="25000"/>
                </a:schemeClr>
              </a:solidFill>
              <a:effectLst>
                <a:outerShdw blurRad="38100" dist="25400" dir="5400000" algn="ctr" rotWithShape="0">
                  <a:srgbClr val="6E747A">
                    <a:alpha val="43000"/>
                  </a:srgbClr>
                </a:outerShdw>
              </a:effectLst>
            </a:endParaRPr>
          </a:p>
        </p:txBody>
      </p:sp>
      <p:sp>
        <p:nvSpPr>
          <p:cNvPr id="2" name="Organigramme : Alternative 1"/>
          <p:cNvSpPr/>
          <p:nvPr/>
        </p:nvSpPr>
        <p:spPr>
          <a:xfrm>
            <a:off x="4469705" y="1890048"/>
            <a:ext cx="2177716" cy="1130969"/>
          </a:xfrm>
          <a:prstGeom prst="flowChartAlternateProcess">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p:cNvSpPr txBox="1"/>
          <p:nvPr/>
        </p:nvSpPr>
        <p:spPr>
          <a:xfrm>
            <a:off x="4932921" y="2081638"/>
            <a:ext cx="1251284" cy="584775"/>
          </a:xfrm>
          <a:prstGeom prst="rect">
            <a:avLst/>
          </a:prstGeom>
          <a:noFill/>
        </p:spPr>
        <p:txBody>
          <a:bodyPr wrap="square" rtlCol="0">
            <a:spAutoFit/>
          </a:bodyPr>
          <a:lstStyle/>
          <a:p>
            <a:r>
              <a:rPr lang="fr-FR" sz="3200" b="1" dirty="0"/>
              <a:t>2MRC</a:t>
            </a:r>
          </a:p>
        </p:txBody>
      </p:sp>
      <p:grpSp>
        <p:nvGrpSpPr>
          <p:cNvPr id="4" name="Groupe 3"/>
          <p:cNvGrpSpPr/>
          <p:nvPr/>
        </p:nvGrpSpPr>
        <p:grpSpPr>
          <a:xfrm>
            <a:off x="534403" y="3488080"/>
            <a:ext cx="2177716" cy="1130969"/>
            <a:chOff x="495274" y="4136012"/>
            <a:chExt cx="2177716" cy="1130969"/>
          </a:xfrm>
        </p:grpSpPr>
        <p:sp>
          <p:nvSpPr>
            <p:cNvPr id="12" name="Organigramme : Alternative 11"/>
            <p:cNvSpPr/>
            <p:nvPr/>
          </p:nvSpPr>
          <p:spPr>
            <a:xfrm>
              <a:off x="495274" y="4136012"/>
              <a:ext cx="2177716" cy="1130969"/>
            </a:xfrm>
            <a:prstGeom prst="flowChartAlternateProcess">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p:cNvSpPr txBox="1"/>
            <p:nvPr/>
          </p:nvSpPr>
          <p:spPr>
            <a:xfrm>
              <a:off x="725073" y="4352179"/>
              <a:ext cx="1718118" cy="707886"/>
            </a:xfrm>
            <a:prstGeom prst="rect">
              <a:avLst/>
            </a:prstGeom>
            <a:noFill/>
          </p:spPr>
          <p:txBody>
            <a:bodyPr wrap="square" rtlCol="0">
              <a:spAutoFit/>
            </a:bodyPr>
            <a:lstStyle/>
            <a:p>
              <a:pPr algn="ctr"/>
              <a:r>
                <a:rPr lang="fr-FR" sz="2000" b="1" dirty="0"/>
                <a:t>1</a:t>
              </a:r>
              <a:r>
                <a:rPr lang="fr-FR" sz="2000" b="1" baseline="30000" dirty="0"/>
                <a:t>ère </a:t>
              </a:r>
              <a:r>
                <a:rPr lang="fr-FR" sz="2000" b="1" dirty="0"/>
                <a:t> Métiers du Commerce</a:t>
              </a:r>
            </a:p>
          </p:txBody>
        </p:sp>
      </p:grpSp>
      <p:grpSp>
        <p:nvGrpSpPr>
          <p:cNvPr id="5" name="Groupe 4"/>
          <p:cNvGrpSpPr/>
          <p:nvPr/>
        </p:nvGrpSpPr>
        <p:grpSpPr>
          <a:xfrm>
            <a:off x="3360086" y="3488079"/>
            <a:ext cx="2177716" cy="1130969"/>
            <a:chOff x="3314700" y="4136012"/>
            <a:chExt cx="2177716" cy="1130969"/>
          </a:xfrm>
          <a:solidFill>
            <a:schemeClr val="accent6">
              <a:lumMod val="60000"/>
              <a:lumOff val="40000"/>
            </a:schemeClr>
          </a:solidFill>
        </p:grpSpPr>
        <p:sp>
          <p:nvSpPr>
            <p:cNvPr id="8" name="Organigramme : Alternative 7"/>
            <p:cNvSpPr/>
            <p:nvPr/>
          </p:nvSpPr>
          <p:spPr>
            <a:xfrm>
              <a:off x="3314700" y="4136012"/>
              <a:ext cx="2177716" cy="1130969"/>
            </a:xfrm>
            <a:prstGeom prst="flowChartAlternateProcess">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p:cNvSpPr txBox="1"/>
            <p:nvPr/>
          </p:nvSpPr>
          <p:spPr>
            <a:xfrm>
              <a:off x="3580082" y="4251318"/>
              <a:ext cx="1718118" cy="1015663"/>
            </a:xfrm>
            <a:prstGeom prst="rect">
              <a:avLst/>
            </a:prstGeom>
            <a:grpFill/>
          </p:spPr>
          <p:txBody>
            <a:bodyPr wrap="square" rtlCol="0">
              <a:spAutoFit/>
            </a:bodyPr>
            <a:lstStyle/>
            <a:p>
              <a:pPr algn="ctr"/>
              <a:r>
                <a:rPr lang="fr-FR" sz="2000" b="1" dirty="0"/>
                <a:t>1</a:t>
              </a:r>
              <a:r>
                <a:rPr lang="fr-FR" sz="2000" b="1" baseline="30000" dirty="0"/>
                <a:t>ère </a:t>
              </a:r>
              <a:r>
                <a:rPr lang="fr-FR" sz="2000" b="1" dirty="0"/>
                <a:t> Métiers du Commerce Euro</a:t>
              </a:r>
            </a:p>
          </p:txBody>
        </p:sp>
      </p:grpSp>
      <p:grpSp>
        <p:nvGrpSpPr>
          <p:cNvPr id="23" name="Groupe 22"/>
          <p:cNvGrpSpPr/>
          <p:nvPr/>
        </p:nvGrpSpPr>
        <p:grpSpPr>
          <a:xfrm>
            <a:off x="8926024" y="3488078"/>
            <a:ext cx="2177716" cy="1130969"/>
            <a:chOff x="8875294" y="4136014"/>
            <a:chExt cx="2177716" cy="1130969"/>
          </a:xfrm>
          <a:solidFill>
            <a:schemeClr val="accent6">
              <a:lumMod val="60000"/>
              <a:lumOff val="40000"/>
            </a:schemeClr>
          </a:solidFill>
        </p:grpSpPr>
        <p:sp>
          <p:nvSpPr>
            <p:cNvPr id="6" name="Organigramme : Alternative 5"/>
            <p:cNvSpPr/>
            <p:nvPr/>
          </p:nvSpPr>
          <p:spPr>
            <a:xfrm>
              <a:off x="8875294" y="4136014"/>
              <a:ext cx="2177716" cy="1130969"/>
            </a:xfrm>
            <a:prstGeom prst="flowChartAlternateProcess">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p:cNvSpPr txBox="1"/>
            <p:nvPr/>
          </p:nvSpPr>
          <p:spPr>
            <a:xfrm>
              <a:off x="9105093" y="4308821"/>
              <a:ext cx="1718118" cy="707886"/>
            </a:xfrm>
            <a:prstGeom prst="rect">
              <a:avLst/>
            </a:prstGeom>
            <a:grpFill/>
          </p:spPr>
          <p:txBody>
            <a:bodyPr wrap="square" rtlCol="0">
              <a:spAutoFit/>
            </a:bodyPr>
            <a:lstStyle/>
            <a:p>
              <a:pPr algn="ctr"/>
              <a:r>
                <a:rPr lang="fr-FR" sz="2000" b="1" dirty="0"/>
                <a:t>1</a:t>
              </a:r>
              <a:r>
                <a:rPr lang="fr-FR" sz="2000" b="1" baseline="30000" dirty="0"/>
                <a:t>ère </a:t>
              </a:r>
              <a:r>
                <a:rPr lang="fr-FR" sz="2000" b="1" dirty="0"/>
                <a:t> Métiers de l’Accueil</a:t>
              </a:r>
            </a:p>
          </p:txBody>
        </p:sp>
      </p:grpSp>
      <p:grpSp>
        <p:nvGrpSpPr>
          <p:cNvPr id="22" name="Groupe 21"/>
          <p:cNvGrpSpPr/>
          <p:nvPr/>
        </p:nvGrpSpPr>
        <p:grpSpPr>
          <a:xfrm>
            <a:off x="6051443" y="3492849"/>
            <a:ext cx="2177716" cy="1130969"/>
            <a:chOff x="5989721" y="4136012"/>
            <a:chExt cx="2177716" cy="1130969"/>
          </a:xfrm>
          <a:solidFill>
            <a:schemeClr val="accent6">
              <a:lumMod val="60000"/>
              <a:lumOff val="40000"/>
            </a:schemeClr>
          </a:solidFill>
        </p:grpSpPr>
        <p:sp>
          <p:nvSpPr>
            <p:cNvPr id="20" name="Organigramme : Alternative 19"/>
            <p:cNvSpPr/>
            <p:nvPr/>
          </p:nvSpPr>
          <p:spPr>
            <a:xfrm>
              <a:off x="5989721" y="4136012"/>
              <a:ext cx="2177716" cy="1130969"/>
            </a:xfrm>
            <a:prstGeom prst="flowChartAlternateProcess">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ZoneTexte 20"/>
            <p:cNvSpPr txBox="1"/>
            <p:nvPr/>
          </p:nvSpPr>
          <p:spPr>
            <a:xfrm>
              <a:off x="6324796" y="4327395"/>
              <a:ext cx="1718118" cy="707886"/>
            </a:xfrm>
            <a:prstGeom prst="rect">
              <a:avLst/>
            </a:prstGeom>
            <a:grpFill/>
          </p:spPr>
          <p:txBody>
            <a:bodyPr wrap="square" rtlCol="0">
              <a:spAutoFit/>
            </a:bodyPr>
            <a:lstStyle/>
            <a:p>
              <a:pPr algn="ctr"/>
              <a:r>
                <a:rPr lang="fr-FR" sz="2000" b="1" dirty="0"/>
                <a:t>1</a:t>
              </a:r>
              <a:r>
                <a:rPr lang="fr-FR" sz="2000" b="1" baseline="30000" dirty="0"/>
                <a:t>ère </a:t>
              </a:r>
              <a:r>
                <a:rPr lang="fr-FR" sz="2000" b="1" dirty="0"/>
                <a:t> Métiers de la Vente </a:t>
              </a:r>
            </a:p>
          </p:txBody>
        </p:sp>
      </p:grpSp>
      <p:grpSp>
        <p:nvGrpSpPr>
          <p:cNvPr id="24" name="Groupe 23"/>
          <p:cNvGrpSpPr/>
          <p:nvPr/>
        </p:nvGrpSpPr>
        <p:grpSpPr>
          <a:xfrm>
            <a:off x="534403" y="5072728"/>
            <a:ext cx="2177716" cy="1130969"/>
            <a:chOff x="495274" y="4136012"/>
            <a:chExt cx="2177716" cy="1130969"/>
          </a:xfrm>
          <a:solidFill>
            <a:schemeClr val="accent6">
              <a:lumMod val="60000"/>
              <a:lumOff val="40000"/>
            </a:schemeClr>
          </a:solidFill>
        </p:grpSpPr>
        <p:sp>
          <p:nvSpPr>
            <p:cNvPr id="25" name="Organigramme : Alternative 24"/>
            <p:cNvSpPr/>
            <p:nvPr/>
          </p:nvSpPr>
          <p:spPr>
            <a:xfrm>
              <a:off x="495274" y="4136012"/>
              <a:ext cx="2177716" cy="1130969"/>
            </a:xfrm>
            <a:prstGeom prst="flowChartAlternateProcess">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ZoneTexte 25"/>
            <p:cNvSpPr txBox="1"/>
            <p:nvPr/>
          </p:nvSpPr>
          <p:spPr>
            <a:xfrm>
              <a:off x="725073" y="4352179"/>
              <a:ext cx="1718118" cy="707886"/>
            </a:xfrm>
            <a:prstGeom prst="rect">
              <a:avLst/>
            </a:prstGeom>
            <a:grpFill/>
          </p:spPr>
          <p:txBody>
            <a:bodyPr wrap="square" rtlCol="0">
              <a:spAutoFit/>
            </a:bodyPr>
            <a:lstStyle/>
            <a:p>
              <a:pPr algn="ctr"/>
              <a:r>
                <a:rPr lang="fr-FR" sz="2000" b="1" dirty="0"/>
                <a:t>T</a:t>
              </a:r>
              <a:r>
                <a:rPr lang="fr-FR" sz="2000" b="1" baseline="30000" dirty="0"/>
                <a:t>ale </a:t>
              </a:r>
              <a:r>
                <a:rPr lang="fr-FR" sz="2000" b="1" dirty="0"/>
                <a:t> Métiers du Commerce</a:t>
              </a:r>
            </a:p>
          </p:txBody>
        </p:sp>
      </p:grpSp>
      <p:grpSp>
        <p:nvGrpSpPr>
          <p:cNvPr id="27" name="Groupe 26"/>
          <p:cNvGrpSpPr/>
          <p:nvPr/>
        </p:nvGrpSpPr>
        <p:grpSpPr>
          <a:xfrm>
            <a:off x="3380847" y="4976997"/>
            <a:ext cx="2177716" cy="1135738"/>
            <a:chOff x="495274" y="4136012"/>
            <a:chExt cx="2177716" cy="1135738"/>
          </a:xfrm>
          <a:solidFill>
            <a:schemeClr val="accent6">
              <a:lumMod val="60000"/>
              <a:lumOff val="40000"/>
            </a:schemeClr>
          </a:solidFill>
        </p:grpSpPr>
        <p:sp>
          <p:nvSpPr>
            <p:cNvPr id="28" name="Organigramme : Alternative 27"/>
            <p:cNvSpPr/>
            <p:nvPr/>
          </p:nvSpPr>
          <p:spPr>
            <a:xfrm>
              <a:off x="495274" y="4136012"/>
              <a:ext cx="2177716" cy="1130969"/>
            </a:xfrm>
            <a:prstGeom prst="flowChartAlternateProcess">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ZoneTexte 28"/>
            <p:cNvSpPr txBox="1"/>
            <p:nvPr/>
          </p:nvSpPr>
          <p:spPr>
            <a:xfrm>
              <a:off x="725073" y="4256087"/>
              <a:ext cx="1718118" cy="1015663"/>
            </a:xfrm>
            <a:prstGeom prst="rect">
              <a:avLst/>
            </a:prstGeom>
            <a:grpFill/>
          </p:spPr>
          <p:txBody>
            <a:bodyPr wrap="square" rtlCol="0">
              <a:spAutoFit/>
            </a:bodyPr>
            <a:lstStyle/>
            <a:p>
              <a:pPr algn="ctr"/>
              <a:r>
                <a:rPr lang="fr-FR" sz="2000" b="1" dirty="0"/>
                <a:t>T</a:t>
              </a:r>
              <a:r>
                <a:rPr lang="fr-FR" sz="2000" b="1" baseline="30000" dirty="0"/>
                <a:t>ale </a:t>
              </a:r>
              <a:r>
                <a:rPr lang="fr-FR" sz="2000" b="1" dirty="0"/>
                <a:t> Métiers du Commerce Euro</a:t>
              </a:r>
            </a:p>
          </p:txBody>
        </p:sp>
      </p:grpSp>
      <p:grpSp>
        <p:nvGrpSpPr>
          <p:cNvPr id="30" name="Groupe 29"/>
          <p:cNvGrpSpPr/>
          <p:nvPr/>
        </p:nvGrpSpPr>
        <p:grpSpPr>
          <a:xfrm>
            <a:off x="8926024" y="4976997"/>
            <a:ext cx="2177716" cy="1130969"/>
            <a:chOff x="495274" y="4136012"/>
            <a:chExt cx="2177716" cy="1130969"/>
          </a:xfrm>
          <a:solidFill>
            <a:schemeClr val="accent6">
              <a:lumMod val="60000"/>
              <a:lumOff val="40000"/>
            </a:schemeClr>
          </a:solidFill>
        </p:grpSpPr>
        <p:sp>
          <p:nvSpPr>
            <p:cNvPr id="31" name="Organigramme : Alternative 30"/>
            <p:cNvSpPr/>
            <p:nvPr/>
          </p:nvSpPr>
          <p:spPr>
            <a:xfrm>
              <a:off x="495274" y="4136012"/>
              <a:ext cx="2177716" cy="1130969"/>
            </a:xfrm>
            <a:prstGeom prst="flowChartAlternateProcess">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ZoneTexte 31"/>
            <p:cNvSpPr txBox="1"/>
            <p:nvPr/>
          </p:nvSpPr>
          <p:spPr>
            <a:xfrm>
              <a:off x="725072" y="4352179"/>
              <a:ext cx="1819581" cy="707886"/>
            </a:xfrm>
            <a:prstGeom prst="rect">
              <a:avLst/>
            </a:prstGeom>
            <a:grpFill/>
          </p:spPr>
          <p:txBody>
            <a:bodyPr wrap="square" rtlCol="0">
              <a:spAutoFit/>
            </a:bodyPr>
            <a:lstStyle/>
            <a:p>
              <a:pPr algn="ctr"/>
              <a:r>
                <a:rPr lang="fr-FR" sz="2000" b="1" dirty="0"/>
                <a:t>T</a:t>
              </a:r>
              <a:r>
                <a:rPr lang="fr-FR" sz="2000" b="1" baseline="30000" dirty="0"/>
                <a:t>ale </a:t>
              </a:r>
              <a:r>
                <a:rPr lang="fr-FR" sz="2000" b="1" dirty="0"/>
                <a:t> Métiers de l’Accueil</a:t>
              </a:r>
            </a:p>
          </p:txBody>
        </p:sp>
      </p:grpSp>
      <p:grpSp>
        <p:nvGrpSpPr>
          <p:cNvPr id="33" name="Groupe 32"/>
          <p:cNvGrpSpPr/>
          <p:nvPr/>
        </p:nvGrpSpPr>
        <p:grpSpPr>
          <a:xfrm>
            <a:off x="6051443" y="4976997"/>
            <a:ext cx="2177716" cy="1130969"/>
            <a:chOff x="495274" y="4136012"/>
            <a:chExt cx="2177716" cy="1130969"/>
          </a:xfrm>
          <a:solidFill>
            <a:schemeClr val="accent6">
              <a:lumMod val="60000"/>
              <a:lumOff val="40000"/>
            </a:schemeClr>
          </a:solidFill>
        </p:grpSpPr>
        <p:sp>
          <p:nvSpPr>
            <p:cNvPr id="34" name="Organigramme : Alternative 33"/>
            <p:cNvSpPr/>
            <p:nvPr/>
          </p:nvSpPr>
          <p:spPr>
            <a:xfrm>
              <a:off x="495274" y="4136012"/>
              <a:ext cx="2177716" cy="1130969"/>
            </a:xfrm>
            <a:prstGeom prst="flowChartAlternateProcess">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ZoneTexte 34"/>
            <p:cNvSpPr txBox="1"/>
            <p:nvPr/>
          </p:nvSpPr>
          <p:spPr>
            <a:xfrm>
              <a:off x="725073" y="4352179"/>
              <a:ext cx="1718118" cy="707886"/>
            </a:xfrm>
            <a:prstGeom prst="rect">
              <a:avLst/>
            </a:prstGeom>
            <a:grpFill/>
          </p:spPr>
          <p:txBody>
            <a:bodyPr wrap="square" rtlCol="0">
              <a:spAutoFit/>
            </a:bodyPr>
            <a:lstStyle/>
            <a:p>
              <a:pPr algn="ctr"/>
              <a:r>
                <a:rPr lang="fr-FR" sz="2000" b="1" dirty="0"/>
                <a:t>T</a:t>
              </a:r>
              <a:r>
                <a:rPr lang="fr-FR" sz="2000" b="1" baseline="30000" dirty="0"/>
                <a:t>ale </a:t>
              </a:r>
              <a:r>
                <a:rPr lang="fr-FR" sz="2000" b="1" dirty="0"/>
                <a:t> Métiers de la Vente</a:t>
              </a:r>
            </a:p>
          </p:txBody>
        </p:sp>
      </p:grpSp>
    </p:spTree>
    <p:extLst>
      <p:ext uri="{BB962C8B-B14F-4D97-AF65-F5344CB8AC3E}">
        <p14:creationId xmlns:p14="http://schemas.microsoft.com/office/powerpoint/2010/main" val="13647752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1D6481-92A2-40F5-89F5-0FF2EE38E706}"/>
              </a:ext>
            </a:extLst>
          </p:cNvPr>
          <p:cNvSpPr>
            <a:spLocks noGrp="1"/>
          </p:cNvSpPr>
          <p:nvPr>
            <p:ph type="ctrTitle"/>
          </p:nvPr>
        </p:nvSpPr>
        <p:spPr/>
        <p:txBody>
          <a:bodyPr/>
          <a:lstStyle/>
          <a:p>
            <a:endParaRPr lang="fr-FR"/>
          </a:p>
        </p:txBody>
      </p:sp>
      <p:sp>
        <p:nvSpPr>
          <p:cNvPr id="3" name="Sous-titre 2">
            <a:extLst>
              <a:ext uri="{FF2B5EF4-FFF2-40B4-BE49-F238E27FC236}">
                <a16:creationId xmlns:a16="http://schemas.microsoft.com/office/drawing/2014/main" id="{28E23DDF-0419-4894-8890-FD415237D89C}"/>
              </a:ext>
            </a:extLst>
          </p:cNvPr>
          <p:cNvSpPr>
            <a:spLocks noGrp="1"/>
          </p:cNvSpPr>
          <p:nvPr>
            <p:ph type="subTitle" idx="1"/>
          </p:nvPr>
        </p:nvSpPr>
        <p:spPr/>
        <p:txBody>
          <a:bodyPr/>
          <a:lstStyle/>
          <a:p>
            <a:endParaRPr lang="fr-FR"/>
          </a:p>
        </p:txBody>
      </p:sp>
      <p:pic>
        <p:nvPicPr>
          <p:cNvPr id="4" name="Image 3">
            <a:extLst>
              <a:ext uri="{FF2B5EF4-FFF2-40B4-BE49-F238E27FC236}">
                <a16:creationId xmlns:a16="http://schemas.microsoft.com/office/drawing/2014/main" id="{D87069BD-2BA8-4EEC-A98E-441C1E3BBDE4}"/>
              </a:ext>
            </a:extLst>
          </p:cNvPr>
          <p:cNvPicPr>
            <a:picLocks noChangeAspect="1"/>
          </p:cNvPicPr>
          <p:nvPr/>
        </p:nvPicPr>
        <p:blipFill>
          <a:blip r:embed="rId3"/>
          <a:stretch>
            <a:fillRect/>
          </a:stretch>
        </p:blipFill>
        <p:spPr>
          <a:xfrm>
            <a:off x="-1" y="-1"/>
            <a:ext cx="12192001" cy="6858001"/>
          </a:xfrm>
          <a:prstGeom prst="rect">
            <a:avLst/>
          </a:prstGeom>
        </p:spPr>
      </p:pic>
      <p:pic>
        <p:nvPicPr>
          <p:cNvPr id="7" name="Picture 2" descr="Fichier:Erasmus+ Logo.svg — Wikipédia">
            <a:extLst>
              <a:ext uri="{FF2B5EF4-FFF2-40B4-BE49-F238E27FC236}">
                <a16:creationId xmlns:a16="http://schemas.microsoft.com/office/drawing/2014/main" id="{2F8A5F63-90BF-4385-9655-3F694002E15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223" y="713227"/>
            <a:ext cx="1210909" cy="34597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LYCEE REGIONAL PARC SAINT JEAN, Place du 4 Septembre, 83100 Toulon">
            <a:extLst>
              <a:ext uri="{FF2B5EF4-FFF2-40B4-BE49-F238E27FC236}">
                <a16:creationId xmlns:a16="http://schemas.microsoft.com/office/drawing/2014/main" id="{21C1CA9D-45C1-4B71-A354-230EBCC2472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3223" y="367252"/>
            <a:ext cx="1031005" cy="345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8947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3000"/>
            <a:lum/>
          </a:blip>
          <a:srcRect/>
          <a:stretch>
            <a:fillRect t="-6000" b="-6000"/>
          </a:stretch>
        </a:blipFill>
        <a:effectLst/>
      </p:bgPr>
    </p:bg>
    <p:spTree>
      <p:nvGrpSpPr>
        <p:cNvPr id="1" name=""/>
        <p:cNvGrpSpPr/>
        <p:nvPr/>
      </p:nvGrpSpPr>
      <p:grpSpPr>
        <a:xfrm>
          <a:off x="0" y="0"/>
          <a:ext cx="0" cy="0"/>
          <a:chOff x="0" y="0"/>
          <a:chExt cx="0" cy="0"/>
        </a:xfrm>
      </p:grpSpPr>
      <p:pic>
        <p:nvPicPr>
          <p:cNvPr id="13" name="Picture 4" descr="Icones Png Theme Sommaire">
            <a:extLst>
              <a:ext uri="{FF2B5EF4-FFF2-40B4-BE49-F238E27FC236}">
                <a16:creationId xmlns:a16="http://schemas.microsoft.com/office/drawing/2014/main" id="{2C5A31DD-A829-4762-98FE-121861366C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7930" y="-222704"/>
            <a:ext cx="4048125" cy="238125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EEBD0523-DF64-476B-9A2A-A9F23C8D95C7}"/>
              </a:ext>
            </a:extLst>
          </p:cNvPr>
          <p:cNvSpPr/>
          <p:nvPr/>
        </p:nvSpPr>
        <p:spPr>
          <a:xfrm>
            <a:off x="212318" y="2043916"/>
            <a:ext cx="9488816" cy="2585323"/>
          </a:xfrm>
          <a:prstGeom prst="rect">
            <a:avLst/>
          </a:prstGeom>
          <a:noFill/>
        </p:spPr>
        <p:txBody>
          <a:bodyPr wrap="none" lIns="91440" tIns="45720" rIns="91440" bIns="45720">
            <a:spAutoFit/>
          </a:bodyPr>
          <a:lstStyle/>
          <a:p>
            <a:pPr algn="ctr"/>
            <a:r>
              <a:rPr lang="fr-FR" sz="5400" b="1" dirty="0">
                <a:ln w="0"/>
                <a:solidFill>
                  <a:schemeClr val="tx1">
                    <a:lumMod val="75000"/>
                    <a:lumOff val="25000"/>
                  </a:schemeClr>
                </a:solidFill>
                <a:effectLst>
                  <a:outerShdw blurRad="38100" dist="25400" dir="5400000" algn="ctr" rotWithShape="0">
                    <a:srgbClr val="6E747A">
                      <a:alpha val="43000"/>
                    </a:srgbClr>
                  </a:outerShdw>
                </a:effectLst>
              </a:rPr>
              <a:t>1) Qu’est ce que la section euro?</a:t>
            </a:r>
          </a:p>
          <a:p>
            <a:pPr algn="ctr"/>
            <a:endParaRPr lang="fr-FR" sz="5400" b="0" cap="none" spc="0" dirty="0">
              <a:ln w="0"/>
              <a:solidFill>
                <a:schemeClr val="accent1"/>
              </a:solidFill>
              <a:effectLst>
                <a:innerShdw blurRad="63500" dist="50800" dir="18900000">
                  <a:prstClr val="black">
                    <a:alpha val="50000"/>
                  </a:prstClr>
                </a:innerShdw>
              </a:effectLst>
            </a:endParaRPr>
          </a:p>
          <a:p>
            <a:pPr algn="ctr"/>
            <a:endParaRPr lang="fr-FR" sz="5400" b="0" cap="none" spc="0" dirty="0">
              <a:ln w="0"/>
              <a:solidFill>
                <a:schemeClr val="accent1"/>
              </a:solidFill>
              <a:effectLst>
                <a:innerShdw blurRad="63500" dist="50800" dir="18900000">
                  <a:prstClr val="black">
                    <a:alpha val="50000"/>
                  </a:prstClr>
                </a:innerShdw>
              </a:effectLst>
            </a:endParaRPr>
          </a:p>
        </p:txBody>
      </p:sp>
      <p:sp>
        <p:nvSpPr>
          <p:cNvPr id="17" name="Rectangle 16">
            <a:extLst>
              <a:ext uri="{FF2B5EF4-FFF2-40B4-BE49-F238E27FC236}">
                <a16:creationId xmlns:a16="http://schemas.microsoft.com/office/drawing/2014/main" id="{384E8BF0-41DF-4F4E-9A7E-A1580D65655F}"/>
              </a:ext>
            </a:extLst>
          </p:cNvPr>
          <p:cNvSpPr/>
          <p:nvPr/>
        </p:nvSpPr>
        <p:spPr>
          <a:xfrm>
            <a:off x="219982" y="2967335"/>
            <a:ext cx="8490914" cy="923330"/>
          </a:xfrm>
          <a:prstGeom prst="rect">
            <a:avLst/>
          </a:prstGeom>
          <a:noFill/>
        </p:spPr>
        <p:txBody>
          <a:bodyPr wrap="none" lIns="91440" tIns="45720" rIns="91440" bIns="45720">
            <a:spAutoFit/>
          </a:bodyPr>
          <a:lstStyle/>
          <a:p>
            <a:pPr algn="ctr"/>
            <a:r>
              <a:rPr lang="fr-FR" sz="5400" b="1" dirty="0">
                <a:ln w="0"/>
                <a:solidFill>
                  <a:schemeClr val="tx1">
                    <a:lumMod val="75000"/>
                    <a:lumOff val="25000"/>
                  </a:schemeClr>
                </a:solidFill>
                <a:effectLst>
                  <a:outerShdw blurRad="38100" dist="25400" dir="5400000" algn="ctr" rotWithShape="0">
                    <a:srgbClr val="6E747A">
                      <a:alpha val="43000"/>
                    </a:srgbClr>
                  </a:outerShdw>
                </a:effectLst>
              </a:rPr>
              <a:t>2) Qu’est ce que ça apporte ?</a:t>
            </a:r>
          </a:p>
        </p:txBody>
      </p:sp>
      <p:sp>
        <p:nvSpPr>
          <p:cNvPr id="18" name="Rectangle 17">
            <a:extLst>
              <a:ext uri="{FF2B5EF4-FFF2-40B4-BE49-F238E27FC236}">
                <a16:creationId xmlns:a16="http://schemas.microsoft.com/office/drawing/2014/main" id="{BCF79E98-C89A-4B21-94F3-DD75280A76DD}"/>
              </a:ext>
            </a:extLst>
          </p:cNvPr>
          <p:cNvSpPr/>
          <p:nvPr/>
        </p:nvSpPr>
        <p:spPr>
          <a:xfrm>
            <a:off x="-82985" y="4981537"/>
            <a:ext cx="10099753" cy="923330"/>
          </a:xfrm>
          <a:prstGeom prst="rect">
            <a:avLst/>
          </a:prstGeom>
          <a:noFill/>
        </p:spPr>
        <p:txBody>
          <a:bodyPr wrap="none" lIns="91440" tIns="45720" rIns="91440" bIns="45720">
            <a:spAutoFit/>
          </a:bodyPr>
          <a:lstStyle/>
          <a:p>
            <a:pPr algn="ctr"/>
            <a:r>
              <a:rPr lang="fr-FR" sz="5400" b="1" dirty="0">
                <a:ln w="0"/>
                <a:solidFill>
                  <a:schemeClr val="tx1">
                    <a:lumMod val="75000"/>
                    <a:lumOff val="25000"/>
                  </a:schemeClr>
                </a:solidFill>
                <a:effectLst>
                  <a:outerShdw blurRad="38100" dist="25400" dir="5400000" algn="ctr" rotWithShape="0">
                    <a:srgbClr val="6E747A">
                      <a:alpha val="43000"/>
                    </a:srgbClr>
                  </a:outerShdw>
                </a:effectLst>
              </a:rPr>
              <a:t>4</a:t>
            </a:r>
            <a:r>
              <a:rPr lang="fr-FR" sz="5400" b="1" cap="none" spc="0" dirty="0">
                <a:ln w="0"/>
                <a:solidFill>
                  <a:schemeClr val="tx1">
                    <a:lumMod val="75000"/>
                    <a:lumOff val="25000"/>
                  </a:schemeClr>
                </a:solidFill>
                <a:effectLst>
                  <a:outerShdw blurRad="38100" dist="25400" dir="5400000" algn="ctr" rotWithShape="0">
                    <a:srgbClr val="6E747A">
                      <a:alpha val="43000"/>
                    </a:srgbClr>
                  </a:outerShdw>
                </a:effectLst>
              </a:rPr>
              <a:t>) Comment se passent les stages?</a:t>
            </a:r>
          </a:p>
        </p:txBody>
      </p:sp>
      <p:sp>
        <p:nvSpPr>
          <p:cNvPr id="19" name="Rectangle 18">
            <a:extLst>
              <a:ext uri="{FF2B5EF4-FFF2-40B4-BE49-F238E27FC236}">
                <a16:creationId xmlns:a16="http://schemas.microsoft.com/office/drawing/2014/main" id="{2B1D700E-52C3-4546-9D26-DFBBC159DA7D}"/>
              </a:ext>
            </a:extLst>
          </p:cNvPr>
          <p:cNvSpPr/>
          <p:nvPr/>
        </p:nvSpPr>
        <p:spPr>
          <a:xfrm>
            <a:off x="205555" y="3963501"/>
            <a:ext cx="11282769" cy="923330"/>
          </a:xfrm>
          <a:prstGeom prst="rect">
            <a:avLst/>
          </a:prstGeom>
          <a:noFill/>
        </p:spPr>
        <p:txBody>
          <a:bodyPr wrap="none" lIns="91440" tIns="45720" rIns="91440" bIns="45720">
            <a:spAutoFit/>
          </a:bodyPr>
          <a:lstStyle/>
          <a:p>
            <a:pPr algn="ctr"/>
            <a:r>
              <a:rPr lang="fr-FR" sz="5400" b="1" dirty="0">
                <a:ln w="0"/>
                <a:solidFill>
                  <a:schemeClr val="tx1">
                    <a:lumMod val="75000"/>
                    <a:lumOff val="25000"/>
                  </a:schemeClr>
                </a:solidFill>
                <a:effectLst>
                  <a:outerShdw blurRad="38100" dist="25400" dir="5400000" algn="ctr" rotWithShape="0">
                    <a:srgbClr val="6E747A">
                      <a:alpha val="43000"/>
                    </a:srgbClr>
                  </a:outerShdw>
                </a:effectLst>
              </a:rPr>
              <a:t>3</a:t>
            </a:r>
            <a:r>
              <a:rPr lang="fr-FR" sz="5400" b="1" cap="none" spc="0" dirty="0">
                <a:ln w="0"/>
                <a:solidFill>
                  <a:schemeClr val="tx1">
                    <a:lumMod val="75000"/>
                    <a:lumOff val="25000"/>
                  </a:schemeClr>
                </a:solidFill>
                <a:effectLst>
                  <a:outerShdw blurRad="38100" dist="25400" dir="5400000" algn="ctr" rotWithShape="0">
                    <a:srgbClr val="6E747A">
                      <a:alpha val="43000"/>
                    </a:srgbClr>
                  </a:outerShdw>
                </a:effectLst>
              </a:rPr>
              <a:t>) Comment sont financés nos stages ?</a:t>
            </a:r>
          </a:p>
        </p:txBody>
      </p:sp>
      <p:pic>
        <p:nvPicPr>
          <p:cNvPr id="9" name="Picture 2" descr="Fichier:Erasmus+ Logo.svg — Wikipédia">
            <a:extLst>
              <a:ext uri="{FF2B5EF4-FFF2-40B4-BE49-F238E27FC236}">
                <a16:creationId xmlns:a16="http://schemas.microsoft.com/office/drawing/2014/main" id="{296847E7-BBF3-4135-BB72-ECB0D861E5F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3223" y="332961"/>
            <a:ext cx="1210909" cy="34597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LYCEE REGIONAL PARC SAINT JEAN, Place du 4 Septembre, 83100 Toulon">
            <a:extLst>
              <a:ext uri="{FF2B5EF4-FFF2-40B4-BE49-F238E27FC236}">
                <a16:creationId xmlns:a16="http://schemas.microsoft.com/office/drawing/2014/main" id="{B5D9E277-92DB-4237-A19D-60D1CBCD3AD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3223" y="31177"/>
            <a:ext cx="1031005" cy="345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18560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Section Européenne Mathis Hachouf">
            <a:hlinkClick r:id="" action="ppaction://media"/>
            <a:extLst>
              <a:ext uri="{FF2B5EF4-FFF2-40B4-BE49-F238E27FC236}">
                <a16:creationId xmlns:a16="http://schemas.microsoft.com/office/drawing/2014/main" id="{3BF89730-DB29-46EB-93DA-E250ABE29CA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0594673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3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54545">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3000"/>
            <a:lum/>
          </a:blip>
          <a:srcRect/>
          <a:stretch>
            <a:fillRect t="-6000" b="-6000"/>
          </a:stretch>
        </a:blipFill>
        <a:effectLst/>
      </p:bgPr>
    </p:bg>
    <p:spTree>
      <p:nvGrpSpPr>
        <p:cNvPr id="1" name=""/>
        <p:cNvGrpSpPr/>
        <p:nvPr/>
      </p:nvGrpSpPr>
      <p:grpSpPr>
        <a:xfrm>
          <a:off x="0" y="0"/>
          <a:ext cx="0" cy="0"/>
          <a:chOff x="0" y="0"/>
          <a:chExt cx="0" cy="0"/>
        </a:xfrm>
      </p:grpSpPr>
      <p:pic>
        <p:nvPicPr>
          <p:cNvPr id="20" name="Picture 6" descr="LYCEE REGIONAL PARC SAINT JEAN, Place du 4 Septembre, 83100 Toulon">
            <a:extLst>
              <a:ext uri="{FF2B5EF4-FFF2-40B4-BE49-F238E27FC236}">
                <a16:creationId xmlns:a16="http://schemas.microsoft.com/office/drawing/2014/main" id="{CA6A8A9B-34C1-44C0-9885-4C850BA7456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223" y="80746"/>
            <a:ext cx="1031005" cy="3459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6C2FEE0-2AE9-425C-A8C1-FF2F61C1FD90}"/>
              </a:ext>
            </a:extLst>
          </p:cNvPr>
          <p:cNvSpPr/>
          <p:nvPr/>
        </p:nvSpPr>
        <p:spPr>
          <a:xfrm>
            <a:off x="1636278" y="899912"/>
            <a:ext cx="10247036" cy="923330"/>
          </a:xfrm>
          <a:prstGeom prst="rect">
            <a:avLst/>
          </a:prstGeom>
          <a:noFill/>
        </p:spPr>
        <p:txBody>
          <a:bodyPr wrap="none" lIns="91440" tIns="45720" rIns="91440" bIns="45720">
            <a:spAutoFit/>
          </a:bodyPr>
          <a:lstStyle/>
          <a:p>
            <a:pPr algn="ctr"/>
            <a:r>
              <a:rPr lang="fr-FR" sz="5400" b="1" dirty="0">
                <a:ln w="0"/>
                <a:solidFill>
                  <a:schemeClr val="tx1">
                    <a:lumMod val="75000"/>
                    <a:lumOff val="25000"/>
                  </a:schemeClr>
                </a:solidFill>
                <a:effectLst>
                  <a:outerShdw blurRad="38100" dist="25400" dir="5400000" algn="ctr" rotWithShape="0">
                    <a:srgbClr val="6E747A">
                      <a:alpha val="43000"/>
                    </a:srgbClr>
                  </a:outerShdw>
                </a:effectLst>
              </a:rPr>
              <a:t>QU’EST-CE QUE LA SECTION EURO?</a:t>
            </a:r>
            <a:endParaRPr lang="fr-FR" sz="5400" b="1" cap="none" spc="0" dirty="0">
              <a:ln w="0"/>
              <a:solidFill>
                <a:schemeClr val="tx1">
                  <a:lumMod val="75000"/>
                  <a:lumOff val="25000"/>
                </a:schemeClr>
              </a:solidFill>
              <a:effectLst>
                <a:outerShdw blurRad="38100" dist="25400" dir="5400000" algn="ctr" rotWithShape="0">
                  <a:srgbClr val="6E747A">
                    <a:alpha val="43000"/>
                  </a:srgbClr>
                </a:outerShdw>
              </a:effectLst>
            </a:endParaRPr>
          </a:p>
        </p:txBody>
      </p:sp>
      <p:sp>
        <p:nvSpPr>
          <p:cNvPr id="5" name="Rectangle 4">
            <a:extLst>
              <a:ext uri="{FF2B5EF4-FFF2-40B4-BE49-F238E27FC236}">
                <a16:creationId xmlns:a16="http://schemas.microsoft.com/office/drawing/2014/main" id="{18019E3E-10BD-49C4-A5A8-C37B6DCAF701}"/>
              </a:ext>
            </a:extLst>
          </p:cNvPr>
          <p:cNvSpPr/>
          <p:nvPr/>
        </p:nvSpPr>
        <p:spPr>
          <a:xfrm>
            <a:off x="-962851" y="2223658"/>
            <a:ext cx="12007959" cy="646331"/>
          </a:xfrm>
          <a:prstGeom prst="rect">
            <a:avLst/>
          </a:prstGeom>
          <a:noFill/>
        </p:spPr>
        <p:txBody>
          <a:bodyPr wrap="square" lIns="91440" tIns="45720" rIns="91440" bIns="45720">
            <a:spAutoFit/>
          </a:bodyPr>
          <a:lstStyle/>
          <a:p>
            <a:pPr algn="ctr"/>
            <a:r>
              <a:rPr lang="fr-FR" sz="2800" b="1" dirty="0">
                <a:ln w="0"/>
                <a:effectLst>
                  <a:outerShdw blurRad="38100" dist="19050" dir="2700000" algn="tl" rotWithShape="0">
                    <a:schemeClr val="dk1">
                      <a:alpha val="40000"/>
                    </a:schemeClr>
                  </a:outerShdw>
                </a:effectLst>
              </a:rPr>
              <a:t>→</a:t>
            </a:r>
            <a:r>
              <a:rPr lang="fr-FR" sz="3600" dirty="0">
                <a:ln w="0"/>
                <a:effectLst>
                  <a:outerShdw blurRad="38100" dist="19050" dir="2700000" algn="tl" rotWithShape="0">
                    <a:schemeClr val="dk1">
                      <a:alpha val="40000"/>
                    </a:schemeClr>
                  </a:outerShdw>
                </a:effectLst>
              </a:rPr>
              <a:t> Section facultative disponible lors de la Seconde </a:t>
            </a:r>
            <a:endParaRPr lang="fr-FR" sz="3600" b="0" cap="none" spc="0" dirty="0">
              <a:ln w="0"/>
              <a:solidFill>
                <a:schemeClr val="tx1"/>
              </a:solidFill>
              <a:effectLst>
                <a:outerShdw blurRad="38100" dist="19050" dir="2700000" algn="tl" rotWithShape="0">
                  <a:schemeClr val="dk1">
                    <a:alpha val="40000"/>
                  </a:schemeClr>
                </a:outerShdw>
              </a:effectLst>
            </a:endParaRPr>
          </a:p>
        </p:txBody>
      </p:sp>
      <p:sp>
        <p:nvSpPr>
          <p:cNvPr id="7" name="Rectangle 6">
            <a:extLst>
              <a:ext uri="{FF2B5EF4-FFF2-40B4-BE49-F238E27FC236}">
                <a16:creationId xmlns:a16="http://schemas.microsoft.com/office/drawing/2014/main" id="{ACF5F132-BDB1-4A69-8B3A-E4D008A5BEF0}"/>
              </a:ext>
            </a:extLst>
          </p:cNvPr>
          <p:cNvSpPr/>
          <p:nvPr/>
        </p:nvSpPr>
        <p:spPr>
          <a:xfrm>
            <a:off x="201522" y="3034712"/>
            <a:ext cx="6845528" cy="646331"/>
          </a:xfrm>
          <a:prstGeom prst="rect">
            <a:avLst/>
          </a:prstGeom>
          <a:noFill/>
        </p:spPr>
        <p:txBody>
          <a:bodyPr wrap="none" lIns="91440" tIns="45720" rIns="91440" bIns="45720">
            <a:spAutoFit/>
          </a:bodyPr>
          <a:lstStyle/>
          <a:p>
            <a:pPr algn="ctr"/>
            <a:r>
              <a:rPr lang="fr-FR" sz="2800" b="1" dirty="0">
                <a:ln w="0"/>
                <a:effectLst>
                  <a:outerShdw blurRad="38100" dist="19050" dir="2700000" algn="tl" rotWithShape="0">
                    <a:schemeClr val="dk1">
                      <a:alpha val="40000"/>
                    </a:schemeClr>
                  </a:outerShdw>
                </a:effectLst>
              </a:rPr>
              <a:t>→ </a:t>
            </a:r>
            <a:r>
              <a:rPr lang="fr-FR" sz="3600" dirty="0">
                <a:ln w="0"/>
                <a:effectLst>
                  <a:outerShdw blurRad="38100" dist="19050" dir="2700000" algn="tl" rotWithShape="0">
                    <a:schemeClr val="dk1">
                      <a:alpha val="40000"/>
                    </a:schemeClr>
                  </a:outerShdw>
                </a:effectLst>
              </a:rPr>
              <a:t>1 heure de cours en anglais euro</a:t>
            </a:r>
            <a:endParaRPr lang="fr-FR" sz="3600" b="0" cap="none" spc="0" dirty="0">
              <a:ln w="0"/>
              <a:solidFill>
                <a:schemeClr val="tx1"/>
              </a:solidFill>
              <a:effectLst>
                <a:outerShdw blurRad="38100" dist="19050" dir="2700000" algn="tl" rotWithShape="0">
                  <a:schemeClr val="dk1">
                    <a:alpha val="40000"/>
                  </a:schemeClr>
                </a:outerShdw>
              </a:effectLst>
            </a:endParaRPr>
          </a:p>
        </p:txBody>
      </p:sp>
      <p:sp>
        <p:nvSpPr>
          <p:cNvPr id="9" name="Rectangle 8">
            <a:extLst>
              <a:ext uri="{FF2B5EF4-FFF2-40B4-BE49-F238E27FC236}">
                <a16:creationId xmlns:a16="http://schemas.microsoft.com/office/drawing/2014/main" id="{8F40A7F4-8104-4FC2-81E2-BF52B07E9F1F}"/>
              </a:ext>
            </a:extLst>
          </p:cNvPr>
          <p:cNvSpPr/>
          <p:nvPr/>
        </p:nvSpPr>
        <p:spPr>
          <a:xfrm>
            <a:off x="303445" y="4569347"/>
            <a:ext cx="5891486" cy="646331"/>
          </a:xfrm>
          <a:prstGeom prst="rect">
            <a:avLst/>
          </a:prstGeom>
        </p:spPr>
        <p:txBody>
          <a:bodyPr wrap="none">
            <a:spAutoFit/>
          </a:bodyPr>
          <a:lstStyle/>
          <a:p>
            <a:pPr algn="ctr"/>
            <a:r>
              <a:rPr lang="fr-FR" sz="2800" b="1" dirty="0">
                <a:ln w="0"/>
                <a:effectLst>
                  <a:outerShdw blurRad="38100" dist="19050" dir="2700000" algn="tl" rotWithShape="0">
                    <a:schemeClr val="dk1">
                      <a:alpha val="40000"/>
                    </a:schemeClr>
                  </a:outerShdw>
                </a:effectLst>
              </a:rPr>
              <a:t>→</a:t>
            </a:r>
            <a:r>
              <a:rPr lang="fr-FR" sz="3600" dirty="0">
                <a:ln w="0"/>
                <a:effectLst>
                  <a:outerShdw blurRad="38100" dist="19050" dir="2700000" algn="tl" rotWithShape="0">
                    <a:schemeClr val="dk1">
                      <a:alpha val="40000"/>
                    </a:schemeClr>
                  </a:outerShdw>
                </a:effectLst>
              </a:rPr>
              <a:t> 1 Stage de 1 mois en Irlande</a:t>
            </a:r>
          </a:p>
        </p:txBody>
      </p:sp>
      <p:pic>
        <p:nvPicPr>
          <p:cNvPr id="8" name="Picture 2" descr="Fichier:Erasmus+ Logo.svg — Wikipédia">
            <a:extLst>
              <a:ext uri="{FF2B5EF4-FFF2-40B4-BE49-F238E27FC236}">
                <a16:creationId xmlns:a16="http://schemas.microsoft.com/office/drawing/2014/main" id="{42A762F6-536F-48D0-AE09-5E15880366E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3223" y="420168"/>
            <a:ext cx="1210909" cy="34597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ACF5F132-BDB1-4A69-8B3A-E4D008A5BEF0}"/>
              </a:ext>
            </a:extLst>
          </p:cNvPr>
          <p:cNvSpPr/>
          <p:nvPr/>
        </p:nvSpPr>
        <p:spPr>
          <a:xfrm>
            <a:off x="226661" y="3697395"/>
            <a:ext cx="8637750" cy="646331"/>
          </a:xfrm>
          <a:prstGeom prst="rect">
            <a:avLst/>
          </a:prstGeom>
          <a:noFill/>
        </p:spPr>
        <p:txBody>
          <a:bodyPr wrap="none" lIns="91440" tIns="45720" rIns="91440" bIns="45720">
            <a:spAutoFit/>
          </a:bodyPr>
          <a:lstStyle/>
          <a:p>
            <a:pPr algn="ctr"/>
            <a:r>
              <a:rPr lang="fr-FR" sz="2800" b="1" dirty="0">
                <a:ln w="0"/>
                <a:effectLst>
                  <a:outerShdw blurRad="38100" dist="19050" dir="2700000" algn="tl" rotWithShape="0">
                    <a:schemeClr val="dk1">
                      <a:alpha val="40000"/>
                    </a:schemeClr>
                  </a:outerShdw>
                </a:effectLst>
              </a:rPr>
              <a:t>→ </a:t>
            </a:r>
            <a:r>
              <a:rPr lang="fr-FR" sz="3600" dirty="0">
                <a:ln w="0"/>
                <a:effectLst>
                  <a:outerShdw blurRad="38100" dist="19050" dir="2700000" algn="tl" rotWithShape="0">
                    <a:schemeClr val="dk1">
                      <a:alpha val="40000"/>
                    </a:schemeClr>
                  </a:outerShdw>
                </a:effectLst>
              </a:rPr>
              <a:t>2 heures de cours de commerce en anglais </a:t>
            </a:r>
            <a:endParaRPr lang="fr-FR" sz="3600" b="0" cap="none" spc="0" dirty="0">
              <a:ln w="0"/>
              <a:solidFill>
                <a:schemeClr val="tx1"/>
              </a:solidFill>
              <a:effectLst>
                <a:outerShdw blurRad="38100" dist="19050" dir="2700000" algn="tl" rotWithShape="0">
                  <a:schemeClr val="dk1">
                    <a:alpha val="40000"/>
                  </a:schemeClr>
                </a:outerShdw>
              </a:effectLst>
            </a:endParaRPr>
          </a:p>
        </p:txBody>
      </p:sp>
      <p:sp>
        <p:nvSpPr>
          <p:cNvPr id="11" name="Rectangle 10">
            <a:extLst>
              <a:ext uri="{FF2B5EF4-FFF2-40B4-BE49-F238E27FC236}">
                <a16:creationId xmlns:a16="http://schemas.microsoft.com/office/drawing/2014/main" id="{8F40A7F4-8104-4FC2-81E2-BF52B07E9F1F}"/>
              </a:ext>
            </a:extLst>
          </p:cNvPr>
          <p:cNvSpPr/>
          <p:nvPr/>
        </p:nvSpPr>
        <p:spPr>
          <a:xfrm>
            <a:off x="303445" y="5355752"/>
            <a:ext cx="5103000" cy="646331"/>
          </a:xfrm>
          <a:prstGeom prst="rect">
            <a:avLst/>
          </a:prstGeom>
        </p:spPr>
        <p:txBody>
          <a:bodyPr wrap="none">
            <a:spAutoFit/>
          </a:bodyPr>
          <a:lstStyle/>
          <a:p>
            <a:pPr algn="ctr"/>
            <a:r>
              <a:rPr lang="fr-FR" sz="2800" b="1" dirty="0">
                <a:ln w="0"/>
                <a:effectLst>
                  <a:outerShdw blurRad="38100" dist="19050" dir="2700000" algn="tl" rotWithShape="0">
                    <a:schemeClr val="dk1">
                      <a:alpha val="40000"/>
                    </a:schemeClr>
                  </a:outerShdw>
                </a:effectLst>
              </a:rPr>
              <a:t>→</a:t>
            </a:r>
            <a:r>
              <a:rPr lang="fr-FR" sz="3600" dirty="0">
                <a:ln w="0"/>
                <a:effectLst>
                  <a:outerShdw blurRad="38100" dist="19050" dir="2700000" algn="tl" rotWithShape="0">
                    <a:schemeClr val="dk1">
                      <a:alpha val="40000"/>
                    </a:schemeClr>
                  </a:outerShdw>
                </a:effectLst>
              </a:rPr>
              <a:t> 1 section avec 15 élèves</a:t>
            </a:r>
          </a:p>
        </p:txBody>
      </p:sp>
    </p:spTree>
    <p:extLst>
      <p:ext uri="{BB962C8B-B14F-4D97-AF65-F5344CB8AC3E}">
        <p14:creationId xmlns:p14="http://schemas.microsoft.com/office/powerpoint/2010/main" val="14323326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3000"/>
            <a:lum/>
          </a:blip>
          <a:srcRect/>
          <a:stretch>
            <a:fillRect t="-6000" b="-6000"/>
          </a:stretch>
        </a:blipFill>
        <a:effectLst/>
      </p:bgPr>
    </p:bg>
    <p:spTree>
      <p:nvGrpSpPr>
        <p:cNvPr id="1" name=""/>
        <p:cNvGrpSpPr/>
        <p:nvPr/>
      </p:nvGrpSpPr>
      <p:grpSpPr>
        <a:xfrm>
          <a:off x="0" y="0"/>
          <a:ext cx="0" cy="0"/>
          <a:chOff x="0" y="0"/>
          <a:chExt cx="0" cy="0"/>
        </a:xfrm>
      </p:grpSpPr>
      <p:pic>
        <p:nvPicPr>
          <p:cNvPr id="20" name="Picture 6" descr="LYCEE REGIONAL PARC SAINT JEAN, Place du 4 Septembre, 83100 Toulon">
            <a:extLst>
              <a:ext uri="{FF2B5EF4-FFF2-40B4-BE49-F238E27FC236}">
                <a16:creationId xmlns:a16="http://schemas.microsoft.com/office/drawing/2014/main" id="{CA6A8A9B-34C1-44C0-9885-4C850BA7456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223" y="80746"/>
            <a:ext cx="1031005" cy="3459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Fichier:Erasmus+ Logo.svg — Wikipédia">
            <a:extLst>
              <a:ext uri="{FF2B5EF4-FFF2-40B4-BE49-F238E27FC236}">
                <a16:creationId xmlns:a16="http://schemas.microsoft.com/office/drawing/2014/main" id="{42A762F6-536F-48D0-AE09-5E15880366E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3223" y="420168"/>
            <a:ext cx="1210909" cy="34597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AAF2882-3FAA-4ECD-BE59-EBEE8BE32D11}"/>
              </a:ext>
            </a:extLst>
          </p:cNvPr>
          <p:cNvSpPr/>
          <p:nvPr/>
        </p:nvSpPr>
        <p:spPr>
          <a:xfrm>
            <a:off x="763479" y="1704512"/>
            <a:ext cx="7022237" cy="4154984"/>
          </a:xfrm>
          <a:prstGeom prst="rect">
            <a:avLst/>
          </a:prstGeom>
        </p:spPr>
        <p:txBody>
          <a:bodyPr wrap="square">
            <a:spAutoFit/>
          </a:bodyPr>
          <a:lstStyle/>
          <a:p>
            <a:r>
              <a:rPr lang="fr-FR" sz="4400" b="1" dirty="0"/>
              <a:t>AVANTAGES : </a:t>
            </a:r>
          </a:p>
          <a:p>
            <a:endParaRPr lang="fr-FR" sz="4400" dirty="0"/>
          </a:p>
          <a:p>
            <a:r>
              <a:rPr lang="fr-FR" sz="3200" dirty="0"/>
              <a:t>●</a:t>
            </a:r>
            <a:r>
              <a:rPr lang="fr-FR" sz="4400" dirty="0"/>
              <a:t>EUROPASS</a:t>
            </a:r>
          </a:p>
          <a:p>
            <a:r>
              <a:rPr lang="fr-FR" sz="3200" dirty="0"/>
              <a:t>●</a:t>
            </a:r>
            <a:r>
              <a:rPr lang="fr-FR" sz="4400" dirty="0"/>
              <a:t>Certification </a:t>
            </a:r>
            <a:r>
              <a:rPr lang="fr-FR" sz="4400" dirty="0" err="1"/>
              <a:t>Europro</a:t>
            </a:r>
            <a:endParaRPr lang="fr-FR" sz="4400" dirty="0"/>
          </a:p>
          <a:p>
            <a:r>
              <a:rPr lang="fr-FR" sz="3200" dirty="0"/>
              <a:t>●</a:t>
            </a:r>
            <a:r>
              <a:rPr lang="fr-FR" sz="4400" dirty="0"/>
              <a:t>Unité facultative de mobilité</a:t>
            </a:r>
          </a:p>
          <a:p>
            <a:r>
              <a:rPr lang="fr-FR" sz="3200" dirty="0"/>
              <a:t>●</a:t>
            </a:r>
            <a:r>
              <a:rPr lang="fr-FR" sz="4400" dirty="0"/>
              <a:t>Mention européenne</a:t>
            </a:r>
          </a:p>
        </p:txBody>
      </p:sp>
      <p:pic>
        <p:nvPicPr>
          <p:cNvPr id="10" name="Image 9">
            <a:extLst>
              <a:ext uri="{FF2B5EF4-FFF2-40B4-BE49-F238E27FC236}">
                <a16:creationId xmlns:a16="http://schemas.microsoft.com/office/drawing/2014/main" id="{43F675C4-C63F-47F9-8D77-1574867DF007}"/>
              </a:ext>
            </a:extLst>
          </p:cNvPr>
          <p:cNvPicPr>
            <a:picLocks noChangeAspect="1"/>
          </p:cNvPicPr>
          <p:nvPr/>
        </p:nvPicPr>
        <p:blipFill>
          <a:blip r:embed="rId6"/>
          <a:stretch>
            <a:fillRect/>
          </a:stretch>
        </p:blipFill>
        <p:spPr>
          <a:xfrm>
            <a:off x="7031115" y="1108714"/>
            <a:ext cx="5223029" cy="3148127"/>
          </a:xfrm>
          <a:prstGeom prst="rect">
            <a:avLst/>
          </a:prstGeom>
        </p:spPr>
      </p:pic>
    </p:spTree>
    <p:extLst>
      <p:ext uri="{BB962C8B-B14F-4D97-AF65-F5344CB8AC3E}">
        <p14:creationId xmlns:p14="http://schemas.microsoft.com/office/powerpoint/2010/main" val="33107177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3000"/>
            <a:lum/>
          </a:blip>
          <a:srcRect/>
          <a:stretch>
            <a:fillRect t="-6000" b="-6000"/>
          </a:stretch>
        </a:blipFill>
        <a:effectLst/>
      </p:bgPr>
    </p:bg>
    <p:spTree>
      <p:nvGrpSpPr>
        <p:cNvPr id="1" name=""/>
        <p:cNvGrpSpPr/>
        <p:nvPr/>
      </p:nvGrpSpPr>
      <p:grpSpPr>
        <a:xfrm>
          <a:off x="0" y="0"/>
          <a:ext cx="0" cy="0"/>
          <a:chOff x="0" y="0"/>
          <a:chExt cx="0" cy="0"/>
        </a:xfrm>
      </p:grpSpPr>
      <p:pic>
        <p:nvPicPr>
          <p:cNvPr id="20" name="Picture 6" descr="LYCEE REGIONAL PARC SAINT JEAN, Place du 4 Septembre, 83100 Toulon">
            <a:extLst>
              <a:ext uri="{FF2B5EF4-FFF2-40B4-BE49-F238E27FC236}">
                <a16:creationId xmlns:a16="http://schemas.microsoft.com/office/drawing/2014/main" id="{CA6A8A9B-34C1-44C0-9885-4C850BA7456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223" y="80746"/>
            <a:ext cx="1031005" cy="3459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Fichier:Erasmus+ Logo.svg — Wikipédia">
            <a:extLst>
              <a:ext uri="{FF2B5EF4-FFF2-40B4-BE49-F238E27FC236}">
                <a16:creationId xmlns:a16="http://schemas.microsoft.com/office/drawing/2014/main" id="{42A762F6-536F-48D0-AE09-5E15880366E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3223" y="420168"/>
            <a:ext cx="1210909" cy="345974"/>
          </a:xfrm>
          <a:prstGeom prst="rect">
            <a:avLst/>
          </a:prstGeom>
          <a:noFill/>
          <a:extLst>
            <a:ext uri="{909E8E84-426E-40DD-AFC4-6F175D3DCCD1}">
              <a14:hiddenFill xmlns:a14="http://schemas.microsoft.com/office/drawing/2010/main">
                <a:solidFill>
                  <a:srgbClr val="FFFFFF"/>
                </a:solidFill>
              </a14:hiddenFill>
            </a:ext>
          </a:extLst>
        </p:spPr>
      </p:pic>
      <p:sp>
        <p:nvSpPr>
          <p:cNvPr id="10" name="Titre 1">
            <a:extLst>
              <a:ext uri="{FF2B5EF4-FFF2-40B4-BE49-F238E27FC236}">
                <a16:creationId xmlns:a16="http://schemas.microsoft.com/office/drawing/2014/main" id="{6B2735EA-442F-4885-BD1B-13958B9A14AC}"/>
              </a:ext>
            </a:extLst>
          </p:cNvPr>
          <p:cNvSpPr txBox="1">
            <a:spLocks/>
          </p:cNvSpPr>
          <p:nvPr/>
        </p:nvSpPr>
        <p:spPr>
          <a:xfrm>
            <a:off x="742470" y="1101419"/>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b="1" dirty="0"/>
              <a:t>COMMENT Y RENTRER ?</a:t>
            </a:r>
          </a:p>
          <a:p>
            <a:endParaRPr lang="fr-FR" dirty="0">
              <a:solidFill>
                <a:srgbClr val="FFFF00"/>
              </a:solidFill>
              <a:latin typeface="Bauhaus 93" panose="04030905020B02020C02" pitchFamily="82" charset="0"/>
            </a:endParaRPr>
          </a:p>
        </p:txBody>
      </p:sp>
      <p:sp>
        <p:nvSpPr>
          <p:cNvPr id="11" name="Espace réservé du contenu 2">
            <a:extLst>
              <a:ext uri="{FF2B5EF4-FFF2-40B4-BE49-F238E27FC236}">
                <a16:creationId xmlns:a16="http://schemas.microsoft.com/office/drawing/2014/main" id="{838735E2-6B93-492B-8310-5DC2B2EAD885}"/>
              </a:ext>
            </a:extLst>
          </p:cNvPr>
          <p:cNvSpPr txBox="1">
            <a:spLocks/>
          </p:cNvSpPr>
          <p:nvPr/>
        </p:nvSpPr>
        <p:spPr>
          <a:xfrm>
            <a:off x="978676" y="2046894"/>
            <a:ext cx="8174201" cy="425672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a:p>
            <a:r>
              <a:rPr lang="fr-FR" sz="4000" dirty="0"/>
              <a:t>Une bonne moyenne</a:t>
            </a:r>
          </a:p>
          <a:p>
            <a:r>
              <a:rPr lang="fr-FR" sz="4000" dirty="0"/>
              <a:t>Beaucoup de motivation</a:t>
            </a:r>
          </a:p>
          <a:p>
            <a:r>
              <a:rPr lang="fr-FR" sz="4000" dirty="0"/>
              <a:t>De la rigueur et du sérieux</a:t>
            </a:r>
          </a:p>
          <a:p>
            <a:r>
              <a:rPr lang="fr-FR" sz="4000" dirty="0"/>
              <a:t>Niveau d’anglais</a:t>
            </a:r>
          </a:p>
          <a:p>
            <a:pPr marL="0" indent="0">
              <a:buNone/>
            </a:pPr>
            <a:endParaRPr lang="fr-FR" dirty="0"/>
          </a:p>
          <a:p>
            <a:pPr marL="0" indent="0">
              <a:buNone/>
            </a:pPr>
            <a:endParaRPr lang="fr-FR" dirty="0">
              <a:solidFill>
                <a:schemeClr val="bg1"/>
              </a:solidFill>
              <a:latin typeface="Bauhaus 93" panose="04030905020B02020C02" pitchFamily="82" charset="0"/>
            </a:endParaRPr>
          </a:p>
        </p:txBody>
      </p:sp>
    </p:spTree>
    <p:extLst>
      <p:ext uri="{BB962C8B-B14F-4D97-AF65-F5344CB8AC3E}">
        <p14:creationId xmlns:p14="http://schemas.microsoft.com/office/powerpoint/2010/main" val="31370514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3000"/>
            <a:lum/>
          </a:blip>
          <a:srcRect/>
          <a:stretch>
            <a:fillRect t="-6000" b="-6000"/>
          </a:stretch>
        </a:blipFill>
        <a:effectLst/>
      </p:bgPr>
    </p:bg>
    <p:spTree>
      <p:nvGrpSpPr>
        <p:cNvPr id="1" name=""/>
        <p:cNvGrpSpPr/>
        <p:nvPr/>
      </p:nvGrpSpPr>
      <p:grpSpPr>
        <a:xfrm>
          <a:off x="0" y="0"/>
          <a:ext cx="0" cy="0"/>
          <a:chOff x="0" y="0"/>
          <a:chExt cx="0" cy="0"/>
        </a:xfrm>
      </p:grpSpPr>
      <p:pic>
        <p:nvPicPr>
          <p:cNvPr id="20" name="Picture 6" descr="LYCEE REGIONAL PARC SAINT JEAN, Place du 4 Septembre, 83100 Toulon">
            <a:extLst>
              <a:ext uri="{FF2B5EF4-FFF2-40B4-BE49-F238E27FC236}">
                <a16:creationId xmlns:a16="http://schemas.microsoft.com/office/drawing/2014/main" id="{CA6A8A9B-34C1-44C0-9885-4C850BA7456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223" y="80746"/>
            <a:ext cx="1031005" cy="3459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Fichier:Erasmus+ Logo.svg — Wikipédia">
            <a:extLst>
              <a:ext uri="{FF2B5EF4-FFF2-40B4-BE49-F238E27FC236}">
                <a16:creationId xmlns:a16="http://schemas.microsoft.com/office/drawing/2014/main" id="{42A762F6-536F-48D0-AE09-5E15880366E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3223" y="420168"/>
            <a:ext cx="1210909" cy="345974"/>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E255FF2E-8F8C-4F62-87BE-39469F02E172}"/>
              </a:ext>
            </a:extLst>
          </p:cNvPr>
          <p:cNvSpPr txBox="1"/>
          <p:nvPr/>
        </p:nvSpPr>
        <p:spPr>
          <a:xfrm>
            <a:off x="1688123" y="292963"/>
            <a:ext cx="10130655" cy="769441"/>
          </a:xfrm>
          <a:prstGeom prst="rect">
            <a:avLst/>
          </a:prstGeom>
          <a:noFill/>
        </p:spPr>
        <p:txBody>
          <a:bodyPr wrap="square" rtlCol="0">
            <a:spAutoFit/>
          </a:bodyPr>
          <a:lstStyle/>
          <a:p>
            <a:r>
              <a:rPr lang="fr-FR" sz="4400" b="1" dirty="0"/>
              <a:t>COMMENT SONT FINANCES NOS STAGES ?</a:t>
            </a:r>
          </a:p>
        </p:txBody>
      </p:sp>
      <p:pic>
        <p:nvPicPr>
          <p:cNvPr id="10" name="Espace réservé du contenu 2"/>
          <p:cNvPicPr>
            <a:picLocks noChangeAspect="1"/>
          </p:cNvPicPr>
          <p:nvPr/>
        </p:nvPicPr>
        <p:blipFill rotWithShape="1">
          <a:blip r:embed="rId6"/>
          <a:srcRect l="20954" t="19920" r="5170" b="13243"/>
          <a:stretch/>
        </p:blipFill>
        <p:spPr>
          <a:xfrm>
            <a:off x="1230922" y="1281497"/>
            <a:ext cx="9437077" cy="5308356"/>
          </a:xfrm>
          <a:prstGeom prst="rect">
            <a:avLst/>
          </a:prstGeom>
        </p:spPr>
      </p:pic>
    </p:spTree>
    <p:extLst>
      <p:ext uri="{BB962C8B-B14F-4D97-AF65-F5344CB8AC3E}">
        <p14:creationId xmlns:p14="http://schemas.microsoft.com/office/powerpoint/2010/main" val="5100819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375</TotalTime>
  <Words>866</Words>
  <Application>Microsoft Office PowerPoint</Application>
  <PresentationFormat>Grand écran</PresentationFormat>
  <Paragraphs>81</Paragraphs>
  <Slides>15</Slides>
  <Notes>13</Notes>
  <HiddenSlides>0</HiddenSlides>
  <MMClips>1</MMClips>
  <ScaleCrop>false</ScaleCrop>
  <HeadingPairs>
    <vt:vector size="6" baseType="variant">
      <vt:variant>
        <vt:lpstr>Polices utilisées</vt:lpstr>
      </vt:variant>
      <vt:variant>
        <vt:i4>5</vt:i4>
      </vt:variant>
      <vt:variant>
        <vt:lpstr>Thème</vt:lpstr>
      </vt:variant>
      <vt:variant>
        <vt:i4>2</vt:i4>
      </vt:variant>
      <vt:variant>
        <vt:lpstr>Titres des diapositives</vt:lpstr>
      </vt:variant>
      <vt:variant>
        <vt:i4>15</vt:i4>
      </vt:variant>
    </vt:vector>
  </HeadingPairs>
  <TitlesOfParts>
    <vt:vector size="22" baseType="lpstr">
      <vt:lpstr>Amiri</vt:lpstr>
      <vt:lpstr>Arial</vt:lpstr>
      <vt:lpstr>Bauhaus 93</vt:lpstr>
      <vt:lpstr>Calibri</vt:lpstr>
      <vt:lpstr>Calibri Light</vt:lpstr>
      <vt:lpstr>Thème Office</vt:lpstr>
      <vt:lpstr>1_Thème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BERNARDI Auriane Juliana</dc:creator>
  <cp:lastModifiedBy>JONVAUX MARIE</cp:lastModifiedBy>
  <cp:revision>43</cp:revision>
  <dcterms:created xsi:type="dcterms:W3CDTF">2021-09-29T09:32:19Z</dcterms:created>
  <dcterms:modified xsi:type="dcterms:W3CDTF">2023-06-29T11:51:49Z</dcterms:modified>
</cp:coreProperties>
</file>